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2" r:id="rId2"/>
    <p:sldId id="263" r:id="rId3"/>
    <p:sldId id="264" r:id="rId4"/>
    <p:sldId id="265" r:id="rId5"/>
    <p:sldId id="266" r:id="rId6"/>
    <p:sldId id="267" r:id="rId7"/>
    <p:sldId id="268" r:id="rId8"/>
    <p:sldId id="259" r:id="rId9"/>
  </p:sldIdLst>
  <p:sldSz cx="11842750" cy="66611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8" userDrawn="1">
          <p15:clr>
            <a:srgbClr val="A4A3A4"/>
          </p15:clr>
        </p15:guide>
        <p15:guide id="2" pos="37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6CE"/>
    <a:srgbClr val="EAEAEA"/>
    <a:srgbClr val="000000"/>
    <a:srgbClr val="1D3661"/>
    <a:srgbClr val="FFFFFF"/>
    <a:srgbClr val="505557"/>
    <a:srgbClr val="006A4E"/>
    <a:srgbClr val="13965D"/>
    <a:srgbClr val="DFDB00"/>
    <a:srgbClr val="FBB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75" autoAdjust="0"/>
  </p:normalViewPr>
  <p:slideViewPr>
    <p:cSldViewPr>
      <p:cViewPr varScale="1">
        <p:scale>
          <a:sx n="71" d="100"/>
          <a:sy n="71" d="100"/>
        </p:scale>
        <p:origin x="560" y="36"/>
      </p:cViewPr>
      <p:guideLst>
        <p:guide orient="horz" pos="2098"/>
        <p:guide pos="373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F7FB6-4E44-4C11-A9B7-692204E7A0DA}" type="datetimeFigureOut">
              <a:rPr lang="fr-FR" smtClean="0"/>
              <a:pPr/>
              <a:t>27/05/2021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FA098-8DA5-46BA-89ED-0C6510AEB36C}" type="slidenum">
              <a:rPr lang="fr-FR" smtClean="0"/>
              <a:pPr/>
              <a:t>‹N°›</a:t>
            </a:fld>
            <a:endParaRPr lang="fr-FR"/>
          </a:p>
        </p:txBody>
      </p:sp>
    </p:spTree>
    <p:extLst>
      <p:ext uri="{BB962C8B-B14F-4D97-AF65-F5344CB8AC3E}">
        <p14:creationId xmlns:p14="http://schemas.microsoft.com/office/powerpoint/2010/main" val="214248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dirty="0" smtClean="0"/>
              <a:t>Consignes d’animation</a:t>
            </a:r>
            <a:r>
              <a:rPr lang="fr-FR" b="1" baseline="0" dirty="0" smtClean="0"/>
              <a:t> </a:t>
            </a:r>
            <a:endParaRPr lang="fr-FR" b="1" dirty="0" smtClean="0"/>
          </a:p>
          <a:p>
            <a:endParaRPr lang="fr-FR" dirty="0" smtClean="0"/>
          </a:p>
          <a:p>
            <a:r>
              <a:rPr lang="fr-FR" b="1" dirty="0" smtClean="0"/>
              <a:t>Au démarrage de la formation </a:t>
            </a:r>
            <a:r>
              <a:rPr lang="fr-FR" b="1" dirty="0" err="1" smtClean="0"/>
              <a:t>cf</a:t>
            </a:r>
            <a:r>
              <a:rPr lang="fr-FR" b="1" dirty="0" smtClean="0"/>
              <a:t> slides</a:t>
            </a:r>
            <a:r>
              <a:rPr lang="fr-FR" b="1" baseline="0" dirty="0" smtClean="0"/>
              <a:t> suivantes </a:t>
            </a:r>
            <a:r>
              <a:rPr lang="fr-FR" b="1" dirty="0" smtClean="0"/>
              <a:t> </a:t>
            </a:r>
            <a:r>
              <a:rPr lang="fr-FR" dirty="0" smtClean="0"/>
              <a:t>: </a:t>
            </a:r>
          </a:p>
          <a:p>
            <a:endParaRPr lang="fr-FR" dirty="0" smtClean="0"/>
          </a:p>
          <a:p>
            <a:r>
              <a:rPr lang="fr-FR" dirty="0" smtClean="0"/>
              <a:t>Préciser</a:t>
            </a:r>
            <a:r>
              <a:rPr lang="fr-FR" baseline="0" dirty="0" smtClean="0"/>
              <a:t> aux apprenants que les supports seront mis à disposition en ligne sur E-campus/</a:t>
            </a:r>
            <a:r>
              <a:rPr lang="fr-FR" baseline="0" dirty="0" err="1" smtClean="0"/>
              <a:t>Formatan</a:t>
            </a:r>
            <a:r>
              <a:rPr lang="fr-FR" baseline="0" dirty="0" smtClean="0"/>
              <a:t> à l’issue de la période de déploiement de la formation. </a:t>
            </a:r>
            <a:endParaRPr lang="fr-FR" b="1" dirty="0" smtClean="0"/>
          </a:p>
          <a:p>
            <a:pPr marL="0" indent="0">
              <a:buNone/>
            </a:pPr>
            <a:endParaRPr lang="fr-FR" dirty="0" smtClean="0"/>
          </a:p>
          <a:p>
            <a:pPr marL="0" indent="0">
              <a:buNone/>
            </a:pPr>
            <a:r>
              <a:rPr lang="fr-FR" dirty="0" smtClean="0"/>
              <a:t>Donner quelques conseils de prise de note : « ce que je retiens », « mes questions », « les éléments à approfondir ».</a:t>
            </a:r>
          </a:p>
          <a:p>
            <a:pPr marL="0" indent="0">
              <a:buNone/>
            </a:pPr>
            <a:endParaRPr lang="fr-FR" dirty="0" smtClean="0"/>
          </a:p>
          <a:p>
            <a:pPr marL="0" indent="0">
              <a:buNone/>
            </a:pPr>
            <a:r>
              <a:rPr lang="fr-FR" dirty="0" smtClean="0"/>
              <a:t>Préciser les objectifs pédagogiques afin que l’apprenant puisse focaliser son attention sur chaque étape/ activité.</a:t>
            </a:r>
          </a:p>
          <a:p>
            <a:pPr marL="0" indent="0">
              <a:buNone/>
            </a:pPr>
            <a:endParaRPr lang="fr-FR" dirty="0" smtClean="0"/>
          </a:p>
          <a:p>
            <a:pPr marL="0" indent="0">
              <a:buNone/>
            </a:pPr>
            <a:r>
              <a:rPr lang="fr-FR" dirty="0" smtClean="0"/>
              <a:t>Rappeler les conditions de mémorisation : une attention soutenue, prise de note, limiter les sollicitations externes (mails, notifications, …).</a:t>
            </a:r>
          </a:p>
          <a:p>
            <a:pPr marL="0" indent="0">
              <a:buNone/>
            </a:pPr>
            <a:endParaRPr lang="fr-FR" dirty="0" smtClean="0"/>
          </a:p>
          <a:p>
            <a:pPr marL="0" indent="0">
              <a:buNone/>
            </a:pPr>
            <a:r>
              <a:rPr lang="fr-FR" dirty="0" smtClean="0"/>
              <a:t>Rappeler l’importance des questions et des erreurs pour apprendre.</a:t>
            </a:r>
          </a:p>
          <a:p>
            <a:pPr marL="0" indent="0">
              <a:buNone/>
            </a:pPr>
            <a:endParaRPr lang="fr-FR" dirty="0" smtClean="0"/>
          </a:p>
          <a:p>
            <a:pPr marL="0" indent="0">
              <a:buNone/>
            </a:pPr>
            <a:endParaRPr lang="fr-FR" dirty="0" smtClean="0"/>
          </a:p>
          <a:p>
            <a:r>
              <a:rPr lang="fr-FR" b="1" dirty="0" smtClean="0"/>
              <a:t>Tout au long de la journée :</a:t>
            </a:r>
          </a:p>
          <a:p>
            <a:pPr marL="0" indent="0">
              <a:buNone/>
            </a:pPr>
            <a:endParaRPr lang="fr-FR" dirty="0" smtClean="0"/>
          </a:p>
          <a:p>
            <a:pPr marL="0" indent="0">
              <a:buNone/>
            </a:pPr>
            <a:r>
              <a:rPr lang="fr-FR" dirty="0" smtClean="0"/>
              <a:t>Préciser pour chaque activité les bénéfices pédagogiques attendus (évaluation = point d’étape de sa compréhension, mise en pratique = mémorisation et apprentissage par les pairs, …)</a:t>
            </a:r>
          </a:p>
          <a:p>
            <a:pPr marL="0" indent="0">
              <a:buNone/>
            </a:pPr>
            <a:endParaRPr lang="fr-FR" dirty="0" smtClean="0"/>
          </a:p>
          <a:p>
            <a:pPr marL="0" indent="0">
              <a:buNone/>
            </a:pPr>
            <a:r>
              <a:rPr lang="fr-FR" dirty="0" smtClean="0"/>
              <a:t>Produire ou faire produire par les apprenants des feedbacks/ synthèse de ce qui est retenu à chaque activité, fin de groupe</a:t>
            </a:r>
            <a:r>
              <a:rPr lang="fr-FR" baseline="0" dirty="0" smtClean="0"/>
              <a:t> de </a:t>
            </a:r>
            <a:r>
              <a:rPr lang="fr-FR" dirty="0" smtClean="0"/>
              <a:t>séquences.</a:t>
            </a:r>
          </a:p>
          <a:p>
            <a:endParaRPr lang="fr-FR" dirty="0" smtClean="0"/>
          </a:p>
          <a:p>
            <a:r>
              <a:rPr lang="fr-FR" dirty="0" smtClean="0"/>
              <a:t>Préciser</a:t>
            </a:r>
            <a:r>
              <a:rPr lang="fr-FR" baseline="0" dirty="0" smtClean="0"/>
              <a:t> les messages clés à retenir / prendre en note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8DFA098-8DA5-46BA-89ED-0C6510AEB36C}" type="slidenum">
              <a:rPr lang="fr-FR" smtClean="0"/>
              <a:pPr/>
              <a:t>1</a:t>
            </a:fld>
            <a:endParaRPr lang="fr-FR"/>
          </a:p>
        </p:txBody>
      </p:sp>
    </p:spTree>
    <p:extLst>
      <p:ext uri="{BB962C8B-B14F-4D97-AF65-F5344CB8AC3E}">
        <p14:creationId xmlns:p14="http://schemas.microsoft.com/office/powerpoint/2010/main" val="215882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marL="0" indent="0">
              <a:buNone/>
            </a:pPr>
            <a:endParaRPr lang="fr-FR" b="1" dirty="0" smtClean="0"/>
          </a:p>
          <a:p>
            <a:pPr marL="0" indent="0">
              <a:buNone/>
            </a:pPr>
            <a:r>
              <a:rPr lang="fr-FR" b="1" dirty="0" smtClean="0"/>
              <a:t>Message clé</a:t>
            </a:r>
          </a:p>
          <a:p>
            <a:pPr marL="0" indent="0">
              <a:buNone/>
            </a:pPr>
            <a:endParaRPr lang="fr-FR" dirty="0" smtClean="0"/>
          </a:p>
          <a:p>
            <a:pPr marL="0" indent="0">
              <a:buFont typeface="Wingdings" pitchFamily="2" charset="2"/>
              <a:buNone/>
            </a:pPr>
            <a:r>
              <a:rPr lang="fr-FR" dirty="0" smtClean="0"/>
              <a:t>1) </a:t>
            </a:r>
            <a:r>
              <a:rPr lang="fr-FR" sz="1200" dirty="0" smtClean="0"/>
              <a:t>Votre attention est un élément clé pour apprendre : </a:t>
            </a:r>
          </a:p>
          <a:p>
            <a:r>
              <a:rPr lang="fr-FR" sz="1200" dirty="0" smtClean="0"/>
              <a:t>- elle agit comme un filtre en sélectionnant l’information importante pour vous (en fonction de vos motivations, votre contexte, …) </a:t>
            </a:r>
          </a:p>
          <a:p>
            <a:r>
              <a:rPr lang="fr-FR" sz="1200" dirty="0" smtClean="0"/>
              <a:t>- elle correspond à votre aptitude à focaliser votre pensée sur un élément et à en prendre pleinement conscience. </a:t>
            </a:r>
          </a:p>
          <a:p>
            <a:r>
              <a:rPr lang="fr-FR" sz="1200" dirty="0" smtClean="0"/>
              <a:t>- elle est fragile, nécessite un effort et dépend de votre motivation.</a:t>
            </a:r>
          </a:p>
          <a:p>
            <a:pPr marL="0" indent="0">
              <a:buNone/>
            </a:pPr>
            <a:endParaRPr lang="fr-FR" dirty="0" smtClean="0"/>
          </a:p>
          <a:p>
            <a:pPr marL="0" indent="0">
              <a:buNone/>
            </a:pPr>
            <a:r>
              <a:rPr lang="fr-FR" dirty="0" smtClean="0"/>
              <a:t>Elle nécessite une écoute orientée vers vos interlocuteurs (formateurs, autres apprenants). </a:t>
            </a:r>
          </a:p>
          <a:p>
            <a:pPr marL="0" indent="0">
              <a:buNone/>
            </a:pPr>
            <a:endParaRPr lang="fr-FR" dirty="0" smtClean="0"/>
          </a:p>
          <a:p>
            <a:endParaRPr lang="fr-FR" sz="1200" dirty="0" smtClean="0"/>
          </a:p>
          <a:p>
            <a:pPr marL="0" indent="0">
              <a:buNone/>
            </a:pPr>
            <a:r>
              <a:rPr lang="fr-FR" sz="1200" dirty="0" smtClean="0"/>
              <a:t>La mémoire est une faculté mentale qui permet à la fois d’acquérir et de conserver une information et aussi de la récupérer. </a:t>
            </a:r>
          </a:p>
          <a:p>
            <a:r>
              <a:rPr lang="fr-FR" sz="1200" dirty="0" smtClean="0"/>
              <a:t>Selon l’état de la recherche à aujourd’hui, elle se décompose en plusieurs types de mémoires et notamment en une mémoire de travail et une mémoire long terme. </a:t>
            </a:r>
          </a:p>
          <a:p>
            <a:r>
              <a:rPr lang="fr-FR" sz="1200" dirty="0" smtClean="0"/>
              <a:t>L’attention sélectionne des éléments qui seront enregistrés ou non dans votre mémoire de travail, de façon temporaire, avant de </a:t>
            </a:r>
            <a:r>
              <a:rPr lang="fr-FR" sz="1200" dirty="0" smtClean="0">
                <a:solidFill>
                  <a:schemeClr val="tx1"/>
                </a:solidFill>
              </a:rPr>
              <a:t>passer ou non en </a:t>
            </a:r>
            <a:r>
              <a:rPr lang="fr-FR" sz="1200" dirty="0" smtClean="0"/>
              <a:t>mémoire long terme. </a:t>
            </a:r>
          </a:p>
          <a:p>
            <a:pPr marL="0" indent="0">
              <a:buNone/>
            </a:pPr>
            <a:endParaRPr lang="fr-FR" dirty="0" smtClean="0"/>
          </a:p>
          <a:p>
            <a:pPr marL="457200" indent="-457200">
              <a:buAutoNum type="arabicParenR"/>
            </a:pPr>
            <a:endParaRPr lang="fr-FR" dirty="0" smtClean="0"/>
          </a:p>
          <a:p>
            <a:pPr marL="0" indent="0">
              <a:buNone/>
            </a:pPr>
            <a:r>
              <a:rPr lang="fr-FR" dirty="0" smtClean="0"/>
              <a:t>2) Lorsque vous êtes exposé à plusieurs sources d’information en même temps, votre performance attentionnelle et donc votre mémorisation peuvent se dégrader. Nous vous conseillons de limiter les sources de distraction pendant que vous apprenez (mail, notifications, …). </a:t>
            </a:r>
          </a:p>
          <a:p>
            <a:pPr marL="0" indent="0">
              <a:buNone/>
            </a:pPr>
            <a:endParaRPr lang="fr-FR" dirty="0" smtClean="0"/>
          </a:p>
          <a:p>
            <a:pPr marL="0" indent="0">
              <a:buNone/>
            </a:pPr>
            <a:r>
              <a:rPr lang="fr-FR" dirty="0" smtClean="0"/>
              <a:t>Le fait de focaliser votre attention et de la maintenir sur une source d’information ciblée permet ainsi d’optimiser votre apprentissage, cela nécessite un effort de concentration. Si vous êtes motivé par l’activité proposée, l’effort sera moins couteux. </a:t>
            </a:r>
          </a:p>
          <a:p>
            <a:pPr marL="0" indent="0">
              <a:buNone/>
            </a:pPr>
            <a:endParaRPr lang="fr-FR" dirty="0" smtClean="0"/>
          </a:p>
          <a:p>
            <a:pPr marL="0" indent="0">
              <a:buNone/>
            </a:pPr>
            <a:r>
              <a:rPr lang="fr-FR" dirty="0" smtClean="0"/>
              <a:t>3) La prise de notes pendant votre formation vous aide à focaliser votre attention sur les éléments clés et à gagner en efficacité. Une attention dispersée donnera lieu à un apprentissage moindre par rapport à un élément ciblé. </a:t>
            </a:r>
          </a:p>
          <a:p>
            <a:pPr marL="0" indent="0">
              <a:buNone/>
            </a:pPr>
            <a:endParaRPr lang="fr-FR" baseline="0" dirty="0" smtClean="0"/>
          </a:p>
          <a:p>
            <a:pPr marL="0" indent="0">
              <a:buNone/>
            </a:pPr>
            <a:r>
              <a:rPr lang="fr-FR" dirty="0" smtClean="0"/>
              <a:t>Voici quelques exemples pour organiser votre pensée afin de mieux apprendre : </a:t>
            </a:r>
          </a:p>
          <a:p>
            <a:pPr marL="0" indent="0">
              <a:buNone/>
            </a:pPr>
            <a:endParaRPr lang="fr-FR" dirty="0" smtClean="0"/>
          </a:p>
          <a:p>
            <a:pPr>
              <a:buFontTx/>
              <a:buChar char="-"/>
            </a:pPr>
            <a:r>
              <a:rPr lang="fr-FR" dirty="0" smtClean="0"/>
              <a:t>Produire des synthèses, des résumés </a:t>
            </a:r>
          </a:p>
          <a:p>
            <a:pPr>
              <a:buFontTx/>
              <a:buChar char="-"/>
            </a:pPr>
            <a:r>
              <a:rPr lang="fr-FR" dirty="0" smtClean="0"/>
              <a:t>Organiser les points clés dans des tableaux/ matrices </a:t>
            </a:r>
          </a:p>
          <a:p>
            <a:pPr>
              <a:buFontTx/>
              <a:buChar char="-"/>
            </a:pPr>
            <a:r>
              <a:rPr lang="fr-FR" dirty="0" smtClean="0"/>
              <a:t>Prendre des notes sous forme de cartes mentales</a:t>
            </a:r>
          </a:p>
          <a:p>
            <a:pPr>
              <a:buFontTx/>
              <a:buChar char="-"/>
            </a:pPr>
            <a:r>
              <a:rPr lang="fr-FR" dirty="0" smtClean="0"/>
              <a:t>Noter des questions pour les formateurs </a:t>
            </a:r>
          </a:p>
          <a:p>
            <a:pPr marL="0" indent="0">
              <a:buNone/>
            </a:pPr>
            <a:endParaRPr lang="fr-FR" dirty="0" smtClean="0"/>
          </a:p>
          <a:p>
            <a:pPr marL="0" indent="0">
              <a:buNone/>
            </a:pPr>
            <a:r>
              <a:rPr lang="fr-FR" dirty="0" smtClean="0"/>
              <a:t>Cela vous permet de renforcer votre apprentissage car cela mobilise plus de ressources internes et de « capacités ». </a:t>
            </a:r>
          </a:p>
          <a:p>
            <a:pPr marL="0" indent="0">
              <a:buNone/>
            </a:pPr>
            <a:endParaRPr lang="fr-FR" dirty="0" smtClean="0"/>
          </a:p>
          <a:p>
            <a:pPr marL="0" indent="0">
              <a:buNone/>
            </a:pPr>
            <a:r>
              <a:rPr lang="fr-FR" dirty="0" smtClean="0"/>
              <a:t>Pendant la prise de notes vous mobilisez votre compréhension (écoute et mise en lien avec vos connaissances existantes) et en même temps vous produisez un écrit ce qui est une tâche plus exigeante que l’écoute seule et donc plus performante en termes d’apprentissage. Des études montrent ainsi que pendant que vous notez, vous apprenez. </a:t>
            </a:r>
          </a:p>
          <a:p>
            <a:pPr marL="0" indent="0">
              <a:buNone/>
            </a:pPr>
            <a:endParaRPr lang="fr-FR" dirty="0" smtClean="0"/>
          </a:p>
          <a:p>
            <a:pPr marL="0" indent="0">
              <a:buNone/>
            </a:pPr>
            <a:r>
              <a:rPr lang="fr-FR" dirty="0" smtClean="0"/>
              <a:t>Lorsque cet écrit est « organisé », la tâche est encore plus efficace pour la mémorisation. </a:t>
            </a:r>
          </a:p>
          <a:p>
            <a:pPr marL="0" indent="0">
              <a:buNone/>
            </a:pPr>
            <a:endParaRPr lang="fr-FR" dirty="0" smtClean="0"/>
          </a:p>
          <a:p>
            <a:pPr marL="0" indent="0">
              <a:buNone/>
            </a:pPr>
            <a:r>
              <a:rPr lang="fr-FR" dirty="0" smtClean="0"/>
              <a:t>La prise de notes vous permet aussi de conscientiser plus facilement ce que vous comprenez ou non et vous permet de faire émerger des questions. </a:t>
            </a:r>
          </a:p>
          <a:p>
            <a:pPr marL="0" indent="0">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8DFA098-8DA5-46BA-89ED-0C6510AEB36C}" type="slidenum">
              <a:rPr lang="fr-FR" smtClean="0"/>
              <a:pPr/>
              <a:t>2</a:t>
            </a:fld>
            <a:endParaRPr lang="fr-FR"/>
          </a:p>
        </p:txBody>
      </p:sp>
    </p:spTree>
    <p:extLst>
      <p:ext uri="{BB962C8B-B14F-4D97-AF65-F5344CB8AC3E}">
        <p14:creationId xmlns:p14="http://schemas.microsoft.com/office/powerpoint/2010/main" val="292008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ltLang="fr-FR" b="1" dirty="0"/>
              <a:t>Conseils d’animation </a:t>
            </a:r>
          </a:p>
          <a:p>
            <a:r>
              <a:rPr lang="fr-FR" altLang="fr-FR" dirty="0"/>
              <a:t>Présenter les consignes de prise de notes</a:t>
            </a:r>
          </a:p>
          <a:p>
            <a:endParaRPr lang="fr-FR" altLang="fr-FR" b="1" dirty="0"/>
          </a:p>
          <a:p>
            <a:r>
              <a:rPr lang="fr-FR" altLang="fr-FR" b="1" dirty="0"/>
              <a:t>Messages clés </a:t>
            </a:r>
          </a:p>
          <a:p>
            <a:pPr marL="285750" marR="0" lvl="0" indent="-285750" algn="just" defTabSz="912813" rtl="0" eaLnBrk="1" fontAlgn="auto" latinLnBrk="0" hangingPunct="1">
              <a:lnSpc>
                <a:spcPct val="100000"/>
              </a:lnSpc>
              <a:spcBef>
                <a:spcPts val="1200"/>
              </a:spcBef>
              <a:spcAft>
                <a:spcPts val="0"/>
              </a:spcAft>
              <a:buClr>
                <a:srgbClr val="A12241"/>
              </a:buClr>
              <a:buSzTx/>
              <a:buFont typeface="Wingdings" panose="05000000000000000000" pitchFamily="2" charset="2"/>
              <a:buChar char="Ø"/>
              <a:tabLst/>
              <a:defRPr/>
            </a:pPr>
            <a:r>
              <a:rPr lang="fr-FR" altLang="fr-FR" sz="1000" b="0" kern="1200" dirty="0">
                <a:solidFill>
                  <a:schemeClr val="tx2"/>
                </a:solidFill>
                <a:latin typeface="+mn-lt"/>
                <a:ea typeface="+mn-ea"/>
                <a:cs typeface="+mn-cs"/>
              </a:rPr>
              <a:t>Les supports seront disponibles en version dématérialisée (</a:t>
            </a:r>
            <a:r>
              <a:rPr lang="fr-FR" sz="1200" kern="1200" dirty="0">
                <a:solidFill>
                  <a:schemeClr val="tx1"/>
                </a:solidFill>
                <a:effectLst/>
                <a:latin typeface="+mn-lt"/>
                <a:ea typeface="+mn-ea"/>
                <a:cs typeface="+mn-cs"/>
              </a:rPr>
              <a:t>mise à disposition sur </a:t>
            </a:r>
            <a:r>
              <a:rPr lang="fr-FR" sz="1200" kern="1200" dirty="0" smtClean="0">
                <a:solidFill>
                  <a:schemeClr val="tx1"/>
                </a:solidFill>
                <a:effectLst/>
                <a:latin typeface="+mn-lt"/>
                <a:ea typeface="+mn-ea"/>
                <a:cs typeface="+mn-cs"/>
              </a:rPr>
              <a:t>e-Campus/ </a:t>
            </a:r>
            <a:r>
              <a:rPr lang="fr-FR" sz="1200" kern="1200" dirty="0" err="1" smtClean="0">
                <a:solidFill>
                  <a:schemeClr val="tx1"/>
                </a:solidFill>
                <a:effectLst/>
                <a:latin typeface="+mn-lt"/>
                <a:ea typeface="+mn-ea"/>
                <a:cs typeface="+mn-cs"/>
              </a:rPr>
              <a:t>Formatan</a:t>
            </a:r>
            <a:r>
              <a:rPr lang="fr-FR" sz="1200" kern="1200" baseline="0" dirty="0" smtClean="0">
                <a:solidFill>
                  <a:schemeClr val="tx1"/>
                </a:solidFill>
                <a:effectLst/>
                <a:latin typeface="+mn-lt"/>
                <a:ea typeface="+mn-ea"/>
                <a:cs typeface="+mn-cs"/>
              </a:rPr>
              <a:t> à l’issue de la période des FAF</a:t>
            </a:r>
            <a:r>
              <a:rPr lang="fr-FR" sz="1200" kern="1200" dirty="0" smtClean="0">
                <a:solidFill>
                  <a:schemeClr val="tx1"/>
                </a:solidFill>
                <a:effectLst/>
                <a:latin typeface="+mn-lt"/>
                <a:ea typeface="+mn-ea"/>
                <a:cs typeface="+mn-cs"/>
              </a:rPr>
              <a:t>)</a:t>
            </a:r>
            <a:endParaRPr lang="fr-FR" altLang="fr-FR" sz="1000" b="0" kern="1200" dirty="0">
              <a:solidFill>
                <a:schemeClr val="tx2"/>
              </a:solidFill>
              <a:latin typeface="+mn-lt"/>
              <a:ea typeface="+mn-ea"/>
              <a:cs typeface="+mn-cs"/>
            </a:endParaRPr>
          </a:p>
          <a:p>
            <a:pPr marL="285750" indent="-285750" algn="just" defTabSz="912813">
              <a:spcBef>
                <a:spcPts val="1200"/>
              </a:spcBef>
              <a:buClr>
                <a:srgbClr val="A12241"/>
              </a:buClr>
              <a:buFont typeface="Wingdings" panose="05000000000000000000" pitchFamily="2" charset="2"/>
              <a:buChar char="Ø"/>
            </a:pPr>
            <a:r>
              <a:rPr lang="fr-FR" altLang="fr-FR" sz="1000" b="0" kern="1200" dirty="0">
                <a:solidFill>
                  <a:schemeClr val="tx2"/>
                </a:solidFill>
                <a:latin typeface="+mn-lt"/>
                <a:ea typeface="+mn-ea"/>
                <a:cs typeface="+mn-cs"/>
              </a:rPr>
              <a:t>Votre prise de notes est indispensable pendant toute la formation</a:t>
            </a:r>
          </a:p>
          <a:p>
            <a:pPr marL="285750" indent="-285750" algn="just" defTabSz="912813">
              <a:spcBef>
                <a:spcPts val="1200"/>
              </a:spcBef>
              <a:buClr>
                <a:srgbClr val="A12241"/>
              </a:buClr>
              <a:buFont typeface="Wingdings" panose="05000000000000000000" pitchFamily="2" charset="2"/>
              <a:buChar char="Ø"/>
            </a:pPr>
            <a:r>
              <a:rPr lang="fr-FR" altLang="fr-FR" sz="1000" b="0" kern="1200" dirty="0">
                <a:solidFill>
                  <a:schemeClr val="tx2"/>
                </a:solidFill>
                <a:latin typeface="+mn-lt"/>
                <a:ea typeface="+mn-ea"/>
                <a:cs typeface="+mn-cs"/>
              </a:rPr>
              <a:t>Le formateur précisera les points importants à noter à chaque fois que nécessaire</a:t>
            </a:r>
          </a:p>
          <a:p>
            <a:pPr marL="285750" indent="-285750" algn="just" defTabSz="912813">
              <a:spcBef>
                <a:spcPts val="1200"/>
              </a:spcBef>
              <a:buClr>
                <a:srgbClr val="A12241"/>
              </a:buClr>
              <a:buFont typeface="Wingdings" panose="05000000000000000000" pitchFamily="2" charset="2"/>
              <a:buChar char="Ø"/>
            </a:pPr>
            <a:r>
              <a:rPr lang="fr-FR" altLang="fr-FR" sz="1000" b="0" kern="1200" dirty="0">
                <a:solidFill>
                  <a:schemeClr val="tx2"/>
                </a:solidFill>
                <a:latin typeface="+mn-lt"/>
                <a:ea typeface="+mn-ea"/>
                <a:cs typeface="+mn-cs"/>
              </a:rPr>
              <a:t>Pour vous y retrouver dans vos notes, pensez à noter le numéro de la partie correspondante (par exemple, partie </a:t>
            </a:r>
            <a:r>
              <a:rPr lang="fr-FR" altLang="fr-FR" sz="1000" b="0" kern="1200" dirty="0" smtClean="0">
                <a:solidFill>
                  <a:schemeClr val="tx2"/>
                </a:solidFill>
                <a:latin typeface="+mn-lt"/>
                <a:ea typeface="+mn-ea"/>
                <a:cs typeface="+mn-cs"/>
              </a:rPr>
              <a:t>question de connaissances)</a:t>
            </a:r>
            <a:endParaRPr lang="fr-FR" altLang="fr-FR" sz="1000" b="0" kern="1200" dirty="0">
              <a:solidFill>
                <a:schemeClr val="tx2"/>
              </a:solidFill>
              <a:latin typeface="+mn-lt"/>
              <a:ea typeface="+mn-ea"/>
              <a:cs typeface="+mn-cs"/>
            </a:endParaRPr>
          </a:p>
          <a:p>
            <a:pPr marL="285750" indent="-285750" algn="just" defTabSz="912813">
              <a:spcBef>
                <a:spcPts val="1200"/>
              </a:spcBef>
              <a:buClr>
                <a:srgbClr val="A12241"/>
              </a:buClr>
              <a:buFont typeface="Wingdings" panose="05000000000000000000" pitchFamily="2" charset="2"/>
              <a:buChar char="Ø"/>
            </a:pPr>
            <a:r>
              <a:rPr lang="fr-FR" altLang="fr-FR" sz="1000" b="0" kern="1200" dirty="0">
                <a:solidFill>
                  <a:schemeClr val="tx2"/>
                </a:solidFill>
                <a:latin typeface="+mn-lt"/>
                <a:ea typeface="+mn-ea"/>
                <a:cs typeface="+mn-cs"/>
              </a:rPr>
              <a:t>Votre révision pour l’examen </a:t>
            </a:r>
            <a:r>
              <a:rPr lang="fr-FR" altLang="fr-FR" sz="1000" b="0" kern="1200" dirty="0" smtClean="0">
                <a:solidFill>
                  <a:schemeClr val="tx2"/>
                </a:solidFill>
                <a:latin typeface="+mn-lt"/>
                <a:ea typeface="+mn-ea"/>
                <a:cs typeface="+mn-cs"/>
              </a:rPr>
              <a:t>sera plus</a:t>
            </a:r>
            <a:r>
              <a:rPr lang="fr-FR" altLang="fr-FR" sz="1000" b="0" kern="1200" baseline="0" dirty="0" smtClean="0">
                <a:solidFill>
                  <a:schemeClr val="tx2"/>
                </a:solidFill>
                <a:latin typeface="+mn-lt"/>
                <a:ea typeface="+mn-ea"/>
                <a:cs typeface="+mn-cs"/>
              </a:rPr>
              <a:t> facile </a:t>
            </a:r>
            <a:r>
              <a:rPr lang="fr-FR" altLang="fr-FR" sz="1000" b="0" kern="1200" dirty="0" smtClean="0">
                <a:solidFill>
                  <a:schemeClr val="tx2"/>
                </a:solidFill>
                <a:latin typeface="+mn-lt"/>
                <a:ea typeface="+mn-ea"/>
                <a:cs typeface="+mn-cs"/>
              </a:rPr>
              <a:t>avec </a:t>
            </a:r>
            <a:r>
              <a:rPr lang="fr-FR" altLang="fr-FR" sz="1000" b="0" kern="1200" dirty="0">
                <a:solidFill>
                  <a:schemeClr val="tx2"/>
                </a:solidFill>
                <a:latin typeface="+mn-lt"/>
                <a:ea typeface="+mn-ea"/>
                <a:cs typeface="+mn-cs"/>
              </a:rPr>
              <a:t>vos notes et avec le support </a:t>
            </a:r>
            <a:r>
              <a:rPr lang="fr-FR" altLang="fr-FR" sz="1000" b="0" kern="1200" dirty="0" smtClean="0">
                <a:solidFill>
                  <a:schemeClr val="tx2"/>
                </a:solidFill>
                <a:latin typeface="+mn-lt"/>
                <a:ea typeface="+mn-ea"/>
                <a:cs typeface="+mn-cs"/>
              </a:rPr>
              <a:t>dématérialisé (en cas d’examen)</a:t>
            </a:r>
            <a:endParaRPr lang="fr-FR" altLang="fr-FR" sz="1000" b="0" kern="1200" dirty="0">
              <a:solidFill>
                <a:schemeClr val="tx2"/>
              </a:solidFill>
              <a:latin typeface="+mn-lt"/>
              <a:ea typeface="+mn-ea"/>
              <a:cs typeface="+mn-cs"/>
            </a:endParaRPr>
          </a:p>
          <a:p>
            <a:endParaRPr lang="fr-FR" altLang="fr-FR" dirty="0"/>
          </a:p>
          <a:p>
            <a:endParaRPr lang="fr-FR" altLang="fr-FR" dirty="0"/>
          </a:p>
          <a:p>
            <a:endParaRPr lang="fr-FR" altLang="fr-FR" dirty="0"/>
          </a:p>
          <a:p>
            <a:endParaRPr lang="fr-FR" altLang="fr-FR" dirty="0"/>
          </a:p>
        </p:txBody>
      </p:sp>
      <p:sp>
        <p:nvSpPr>
          <p:cNvPr id="39938" name="Espace réservé de l'image des diapositives 4"/>
          <p:cNvSpPr>
            <a:spLocks noGrp="1" noRot="1" noChangeAspect="1" noTextEdit="1"/>
          </p:cNvSpPr>
          <p:nvPr>
            <p:ph type="sldImg"/>
          </p:nvPr>
        </p:nvSpPr>
        <p:spPr bwMode="auto">
          <a:noFill/>
          <a:ln>
            <a:solidFill>
              <a:srgbClr val="000000"/>
            </a:solidFill>
            <a:miter lim="800000"/>
            <a:headEnd/>
            <a:tailEnd/>
          </a:ln>
        </p:spPr>
      </p:sp>
      <p:sp>
        <p:nvSpPr>
          <p:cNvPr id="2" name="Espace réservé du numéro de diapositive 1"/>
          <p:cNvSpPr>
            <a:spLocks noGrp="1"/>
          </p:cNvSpPr>
          <p:nvPr>
            <p:ph type="sldNum" sz="quarter" idx="5"/>
          </p:nvPr>
        </p:nvSpPr>
        <p:spPr/>
        <p:txBody>
          <a:bodyPr/>
          <a:lstStyle/>
          <a:p>
            <a:pPr>
              <a:defRPr/>
            </a:pPr>
            <a:fld id="{A49300F7-D954-4DD9-8F9C-EA9E4DFEF06A}" type="slidenum">
              <a:rPr lang="fr-FR" altLang="fr-FR" smtClean="0"/>
              <a:pPr>
                <a:defRPr/>
              </a:pPr>
              <a:t>3</a:t>
            </a:fld>
            <a:endParaRPr lang="fr-FR" altLang="fr-FR" dirty="0"/>
          </a:p>
        </p:txBody>
      </p:sp>
    </p:spTree>
    <p:extLst>
      <p:ext uri="{BB962C8B-B14F-4D97-AF65-F5344CB8AC3E}">
        <p14:creationId xmlns:p14="http://schemas.microsoft.com/office/powerpoint/2010/main" val="343848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b="1" dirty="0" smtClean="0"/>
              <a:t>CONSIGNE</a:t>
            </a:r>
          </a:p>
          <a:p>
            <a:r>
              <a:rPr lang="fr-FR" dirty="0" smtClean="0"/>
              <a:t>Demander aux apprenants comment aborder les limites de l’attention (les réponses arrivent</a:t>
            </a:r>
            <a:r>
              <a:rPr lang="fr-FR" baseline="0" dirty="0" smtClean="0"/>
              <a:t> au clic)</a:t>
            </a:r>
            <a:endParaRPr lang="fr-FR" dirty="0" smtClean="0"/>
          </a:p>
          <a:p>
            <a:endParaRPr lang="fr-FR" dirty="0" smtClean="0"/>
          </a:p>
          <a:p>
            <a:r>
              <a:rPr lang="fr-FR" b="1" dirty="0" smtClean="0"/>
              <a:t>MESSAGE</a:t>
            </a:r>
            <a:r>
              <a:rPr lang="fr-FR" dirty="0" smtClean="0"/>
              <a:t> </a:t>
            </a:r>
          </a:p>
          <a:p>
            <a:r>
              <a:rPr lang="fr-FR" dirty="0" smtClean="0"/>
              <a:t>Pour faire face aux distractions : </a:t>
            </a:r>
          </a:p>
          <a:p>
            <a:r>
              <a:rPr lang="fr-FR" dirty="0" smtClean="0"/>
              <a:t>Éloigner les sources de distraction : couper son téléphone, s’isoler</a:t>
            </a:r>
          </a:p>
          <a:p>
            <a:endParaRPr lang="fr-FR" dirty="0" smtClean="0"/>
          </a:p>
          <a:p>
            <a:r>
              <a:rPr lang="fr-FR" dirty="0" smtClean="0"/>
              <a:t>Trier les informations pertinentes et non pertinentes : grâce aux objectifs pédagogiques, aux consignes, … le formateur peut aider l’apprenant à focaliser son attention</a:t>
            </a:r>
          </a:p>
          <a:p>
            <a:endParaRPr lang="fr-FR" dirty="0" smtClean="0"/>
          </a:p>
          <a:p>
            <a:endParaRPr lang="fr-FR" dirty="0" smtClean="0"/>
          </a:p>
          <a:p>
            <a:r>
              <a:rPr lang="fr-FR" dirty="0" smtClean="0"/>
              <a:t>Une fois que les distractions ont été mises de côté, il faut s’intéresser aux limites de l’attention, plusieurs solutions : </a:t>
            </a:r>
          </a:p>
          <a:p>
            <a:r>
              <a:rPr lang="fr-FR" dirty="0" smtClean="0"/>
              <a:t>Pour gérer la surcharge cognitive </a:t>
            </a:r>
          </a:p>
          <a:p>
            <a:endParaRPr lang="fr-FR" dirty="0" smtClean="0"/>
          </a:p>
          <a:p>
            <a:r>
              <a:rPr lang="fr-FR" dirty="0" smtClean="0"/>
              <a:t>Changer d’activité, aller vers des activités où l’attention est involontaire et non focalisée sur une chose : marche, pause relaxante, micro-sieste guidée : micro-sieste guidée (ils vont la vivre)</a:t>
            </a:r>
          </a:p>
          <a:p>
            <a:endParaRPr lang="fr-FR" dirty="0" smtClean="0"/>
          </a:p>
          <a:p>
            <a:r>
              <a:rPr lang="fr-FR" dirty="0" smtClean="0"/>
              <a:t>Restaurer son attention : aide de la nature </a:t>
            </a:r>
          </a:p>
          <a:p>
            <a:endParaRPr lang="fr-FR" dirty="0" smtClean="0"/>
          </a:p>
          <a:p>
            <a:r>
              <a:rPr lang="fr-FR" dirty="0" smtClean="0"/>
              <a:t>Lorsque l’on est concentré, que l’on focalise notre attention sur une action, nos capacités attentionnelles s’épuisent très vite. Pour récupérer de cette fatigue attentionnelle, basculer d’une attention soutenue à une attention involontaire permet de se ressourcer. La nature est un moyen de faire passer son attention de focalisée à involontaire (comme si elle était flottante). </a:t>
            </a:r>
          </a:p>
          <a:p>
            <a:endParaRPr lang="fr-FR" dirty="0"/>
          </a:p>
        </p:txBody>
      </p:sp>
      <p:sp>
        <p:nvSpPr>
          <p:cNvPr id="4" name="Espace réservé du numéro de diapositive 3"/>
          <p:cNvSpPr>
            <a:spLocks noGrp="1"/>
          </p:cNvSpPr>
          <p:nvPr>
            <p:ph type="sldNum" sz="quarter" idx="10"/>
          </p:nvPr>
        </p:nvSpPr>
        <p:spPr/>
        <p:txBody>
          <a:bodyPr/>
          <a:lstStyle/>
          <a:p>
            <a:fld id="{48DFA098-8DA5-46BA-89ED-0C6510AEB36C}" type="slidenum">
              <a:rPr lang="fr-FR" smtClean="0"/>
              <a:pPr/>
              <a:t>6</a:t>
            </a:fld>
            <a:endParaRPr lang="fr-FR"/>
          </a:p>
        </p:txBody>
      </p:sp>
    </p:spTree>
    <p:extLst>
      <p:ext uri="{BB962C8B-B14F-4D97-AF65-F5344CB8AC3E}">
        <p14:creationId xmlns:p14="http://schemas.microsoft.com/office/powerpoint/2010/main" val="253241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48DFA098-8DA5-46BA-89ED-0C6510AEB36C}" type="slidenum">
              <a:rPr lang="fr-FR" smtClean="0"/>
              <a:pPr/>
              <a:t>7</a:t>
            </a:fld>
            <a:endParaRPr lang="fr-FR"/>
          </a:p>
        </p:txBody>
      </p:sp>
    </p:spTree>
    <p:extLst>
      <p:ext uri="{BB962C8B-B14F-4D97-AF65-F5344CB8AC3E}">
        <p14:creationId xmlns:p14="http://schemas.microsoft.com/office/powerpoint/2010/main" val="3235771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9" y="-7784"/>
            <a:ext cx="11851095" cy="6668622"/>
          </a:xfrm>
          <a:prstGeom prst="rect">
            <a:avLst/>
          </a:prstGeom>
        </p:spPr>
      </p:pic>
      <p:sp>
        <p:nvSpPr>
          <p:cNvPr id="2" name="Titre 1"/>
          <p:cNvSpPr>
            <a:spLocks noGrp="1"/>
          </p:cNvSpPr>
          <p:nvPr>
            <p:ph type="ctrTitle" hasCustomPrompt="1"/>
          </p:nvPr>
        </p:nvSpPr>
        <p:spPr>
          <a:xfrm>
            <a:off x="1159644" y="3474735"/>
            <a:ext cx="8670047" cy="935960"/>
          </a:xfrm>
          <a:prstGeom prst="rect">
            <a:avLst/>
          </a:prstGeom>
        </p:spPr>
        <p:txBody>
          <a:bodyPr anchor="ctr" anchorCtr="0">
            <a:normAutofit/>
          </a:bodyPr>
          <a:lstStyle>
            <a:lvl1pPr algn="l" defTabSz="1074237" rtl="0" eaLnBrk="1" latinLnBrk="0" hangingPunct="1">
              <a:lnSpc>
                <a:spcPct val="100000"/>
              </a:lnSpc>
              <a:spcBef>
                <a:spcPts val="0"/>
              </a:spcBef>
              <a:buNone/>
              <a:defRPr lang="fr-FR" sz="4229" b="1" kern="1200" cap="all" spc="0" baseline="0" dirty="0">
                <a:solidFill>
                  <a:schemeClr val="tx2"/>
                </a:solidFill>
                <a:latin typeface="+mj-lt"/>
                <a:ea typeface="+mj-ea"/>
                <a:cs typeface="+mj-cs"/>
              </a:defRPr>
            </a:lvl1pPr>
          </a:lstStyle>
          <a:p>
            <a:r>
              <a:rPr lang="fr-FR" dirty="0" smtClean="0"/>
              <a:t>Titre</a:t>
            </a:r>
            <a:endParaRPr lang="fr-FR" dirty="0"/>
          </a:p>
        </p:txBody>
      </p:sp>
      <p:sp>
        <p:nvSpPr>
          <p:cNvPr id="3" name="Sous-titre 2"/>
          <p:cNvSpPr>
            <a:spLocks noGrp="1"/>
          </p:cNvSpPr>
          <p:nvPr>
            <p:ph type="subTitle" idx="1" hasCustomPrompt="1"/>
          </p:nvPr>
        </p:nvSpPr>
        <p:spPr>
          <a:xfrm>
            <a:off x="1158993" y="4626719"/>
            <a:ext cx="8670047" cy="504057"/>
          </a:xfrm>
          <a:prstGeom prst="rect">
            <a:avLst/>
          </a:prstGeom>
        </p:spPr>
        <p:txBody>
          <a:bodyPr anchor="t" anchorCtr="0">
            <a:normAutofit/>
          </a:bodyPr>
          <a:lstStyle>
            <a:lvl1pPr marL="0" indent="0" algn="l" defTabSz="1074237" rtl="0" eaLnBrk="1" latinLnBrk="0" hangingPunct="1">
              <a:spcBef>
                <a:spcPts val="0"/>
              </a:spcBef>
              <a:buFont typeface="Arial" pitchFamily="34" charset="0"/>
              <a:buNone/>
              <a:defRPr lang="fr-FR" sz="3054" b="0" kern="1200" cap="all" baseline="0" dirty="0">
                <a:solidFill>
                  <a:schemeClr val="tx2"/>
                </a:solidFill>
                <a:latin typeface="+mj-lt"/>
                <a:ea typeface="Arial Unicode MS" panose="020B0604020202020204" pitchFamily="34" charset="-128"/>
                <a:cs typeface="Arial Unicode MS" panose="020B0604020202020204" pitchFamily="34" charset="-128"/>
              </a:defRPr>
            </a:lvl1pPr>
            <a:lvl2pPr marL="537119" indent="0" algn="ctr">
              <a:buNone/>
              <a:defRPr>
                <a:solidFill>
                  <a:schemeClr val="tx1">
                    <a:tint val="75000"/>
                  </a:schemeClr>
                </a:solidFill>
              </a:defRPr>
            </a:lvl2pPr>
            <a:lvl3pPr marL="1074237" indent="0" algn="ctr">
              <a:buNone/>
              <a:defRPr>
                <a:solidFill>
                  <a:schemeClr val="tx1">
                    <a:tint val="75000"/>
                  </a:schemeClr>
                </a:solidFill>
              </a:defRPr>
            </a:lvl3pPr>
            <a:lvl4pPr marL="1611356" indent="0" algn="ctr">
              <a:buNone/>
              <a:defRPr>
                <a:solidFill>
                  <a:schemeClr val="tx1">
                    <a:tint val="75000"/>
                  </a:schemeClr>
                </a:solidFill>
              </a:defRPr>
            </a:lvl4pPr>
            <a:lvl5pPr marL="2148474" indent="0" algn="ctr">
              <a:buNone/>
              <a:defRPr>
                <a:solidFill>
                  <a:schemeClr val="tx1">
                    <a:tint val="75000"/>
                  </a:schemeClr>
                </a:solidFill>
              </a:defRPr>
            </a:lvl5pPr>
            <a:lvl6pPr marL="2685593" indent="0" algn="ctr">
              <a:buNone/>
              <a:defRPr>
                <a:solidFill>
                  <a:schemeClr val="tx1">
                    <a:tint val="75000"/>
                  </a:schemeClr>
                </a:solidFill>
              </a:defRPr>
            </a:lvl6pPr>
            <a:lvl7pPr marL="3222711" indent="0" algn="ctr">
              <a:buNone/>
              <a:defRPr>
                <a:solidFill>
                  <a:schemeClr val="tx1">
                    <a:tint val="75000"/>
                  </a:schemeClr>
                </a:solidFill>
              </a:defRPr>
            </a:lvl7pPr>
            <a:lvl8pPr marL="3759830" indent="0" algn="ctr">
              <a:buNone/>
              <a:defRPr>
                <a:solidFill>
                  <a:schemeClr val="tx1">
                    <a:tint val="75000"/>
                  </a:schemeClr>
                </a:solidFill>
              </a:defRPr>
            </a:lvl8pPr>
            <a:lvl9pPr marL="4296948" indent="0" algn="ctr">
              <a:buNone/>
              <a:defRPr>
                <a:solidFill>
                  <a:schemeClr val="tx1">
                    <a:tint val="75000"/>
                  </a:schemeClr>
                </a:solidFill>
              </a:defRPr>
            </a:lvl9pPr>
          </a:lstStyle>
          <a:p>
            <a:r>
              <a:rPr lang="fr-FR" dirty="0" smtClean="0"/>
              <a:t>sous-titres</a:t>
            </a:r>
          </a:p>
        </p:txBody>
      </p:sp>
      <p:sp>
        <p:nvSpPr>
          <p:cNvPr id="4" name="Espace réservé de la date 3"/>
          <p:cNvSpPr>
            <a:spLocks noGrp="1"/>
          </p:cNvSpPr>
          <p:nvPr>
            <p:ph type="dt" sz="half" idx="10"/>
          </p:nvPr>
        </p:nvSpPr>
        <p:spPr>
          <a:xfrm>
            <a:off x="9051398" y="469901"/>
            <a:ext cx="1409785" cy="196379"/>
          </a:xfrm>
          <a:prstGeom prst="rect">
            <a:avLst/>
          </a:prstGeom>
          <a:solidFill>
            <a:srgbClr val="FFFFFF">
              <a:alpha val="70980"/>
            </a:srgbClr>
          </a:solidFill>
        </p:spPr>
        <p:txBody>
          <a:bodyPr/>
          <a:lstStyle>
            <a:lvl1pPr>
              <a:defRPr lang="fr-FR" sz="1057" b="0" kern="1200" spc="0" baseline="0" smtClean="0">
                <a:solidFill>
                  <a:schemeClr val="tx2"/>
                </a:solidFill>
                <a:latin typeface="+mn-lt"/>
                <a:ea typeface="+mn-ea"/>
                <a:cs typeface="+mn-cs"/>
              </a:defRPr>
            </a:lvl1pPr>
          </a:lstStyle>
          <a:p>
            <a:pPr algn="r"/>
            <a:endParaRPr lang="fr-FR" dirty="0"/>
          </a:p>
        </p:txBody>
      </p:sp>
      <p:sp>
        <p:nvSpPr>
          <p:cNvPr id="12" name="Rectangle 11"/>
          <p:cNvSpPr/>
          <p:nvPr userDrawn="1"/>
        </p:nvSpPr>
        <p:spPr>
          <a:xfrm>
            <a:off x="1268637" y="4482703"/>
            <a:ext cx="76135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2115" dirty="0">
              <a:solidFill>
                <a:schemeClr val="tx2"/>
              </a:solidFill>
              <a:latin typeface="+mj-lt"/>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5992" y="2042575"/>
            <a:ext cx="3049159" cy="121599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9663" y="0"/>
            <a:ext cx="4063087" cy="6661150"/>
          </a:xfrm>
          <a:prstGeom prst="rect">
            <a:avLst/>
          </a:prstGeom>
          <a:noFill/>
          <a:ln>
            <a:noFill/>
          </a:ln>
        </p:spPr>
      </p:pic>
      <p:sp>
        <p:nvSpPr>
          <p:cNvPr id="18" name="Titre 1"/>
          <p:cNvSpPr>
            <a:spLocks noGrp="1"/>
          </p:cNvSpPr>
          <p:nvPr>
            <p:ph type="ctrTitle" hasCustomPrompt="1"/>
          </p:nvPr>
        </p:nvSpPr>
        <p:spPr>
          <a:xfrm>
            <a:off x="1159643" y="2538487"/>
            <a:ext cx="8881512" cy="1296000"/>
          </a:xfrm>
          <a:prstGeom prst="rect">
            <a:avLst/>
          </a:prstGeom>
        </p:spPr>
        <p:txBody>
          <a:bodyPr anchor="b" anchorCtr="0">
            <a:normAutofit/>
          </a:bodyPr>
          <a:lstStyle>
            <a:lvl1pPr algn="l" defTabSz="1074237" rtl="0" eaLnBrk="1" latinLnBrk="0" hangingPunct="1">
              <a:spcBef>
                <a:spcPct val="0"/>
              </a:spcBef>
              <a:buNone/>
              <a:defRPr lang="fr-FR" sz="4699" b="1" kern="1200" cap="all" spc="0" baseline="0" dirty="0">
                <a:solidFill>
                  <a:schemeClr val="tx2"/>
                </a:solidFill>
                <a:latin typeface="+mj-lt"/>
                <a:ea typeface="+mj-ea"/>
                <a:cs typeface="+mj-cs"/>
              </a:defRPr>
            </a:lvl1pPr>
          </a:lstStyle>
          <a:p>
            <a:r>
              <a:rPr lang="fr-FR" dirty="0" smtClean="0"/>
              <a:t>titre</a:t>
            </a:r>
            <a:endParaRPr lang="fr-FR" dirty="0"/>
          </a:p>
        </p:txBody>
      </p:sp>
      <p:sp>
        <p:nvSpPr>
          <p:cNvPr id="19" name="Sous-titre 2"/>
          <p:cNvSpPr>
            <a:spLocks noGrp="1"/>
          </p:cNvSpPr>
          <p:nvPr>
            <p:ph type="subTitle" idx="1" hasCustomPrompt="1"/>
          </p:nvPr>
        </p:nvSpPr>
        <p:spPr>
          <a:xfrm>
            <a:off x="1158993" y="3978647"/>
            <a:ext cx="8881512" cy="1296000"/>
          </a:xfrm>
          <a:prstGeom prst="rect">
            <a:avLst/>
          </a:prstGeom>
        </p:spPr>
        <p:txBody>
          <a:bodyPr>
            <a:normAutofit/>
          </a:bodyPr>
          <a:lstStyle>
            <a:lvl1pPr marL="0" indent="0" algn="l" defTabSz="1074237" rtl="0" eaLnBrk="1" latinLnBrk="0" hangingPunct="1">
              <a:spcBef>
                <a:spcPct val="20000"/>
              </a:spcBef>
              <a:buFont typeface="Arial" pitchFamily="34" charset="0"/>
              <a:buNone/>
              <a:defRPr lang="fr-FR" sz="3289" b="0" kern="1200" cap="all" baseline="0" dirty="0">
                <a:solidFill>
                  <a:schemeClr val="tx2"/>
                </a:solidFill>
                <a:latin typeface="+mj-lt"/>
                <a:ea typeface="Arial Unicode MS" panose="020B0604020202020204" pitchFamily="34" charset="-128"/>
                <a:cs typeface="Arial Unicode MS" panose="020B0604020202020204" pitchFamily="34" charset="-128"/>
              </a:defRPr>
            </a:lvl1pPr>
            <a:lvl2pPr marL="537119" indent="0" algn="ctr">
              <a:buNone/>
              <a:defRPr>
                <a:solidFill>
                  <a:schemeClr val="tx1">
                    <a:tint val="75000"/>
                  </a:schemeClr>
                </a:solidFill>
              </a:defRPr>
            </a:lvl2pPr>
            <a:lvl3pPr marL="1074237" indent="0" algn="ctr">
              <a:buNone/>
              <a:defRPr>
                <a:solidFill>
                  <a:schemeClr val="tx1">
                    <a:tint val="75000"/>
                  </a:schemeClr>
                </a:solidFill>
              </a:defRPr>
            </a:lvl3pPr>
            <a:lvl4pPr marL="1611356" indent="0" algn="ctr">
              <a:buNone/>
              <a:defRPr>
                <a:solidFill>
                  <a:schemeClr val="tx1">
                    <a:tint val="75000"/>
                  </a:schemeClr>
                </a:solidFill>
              </a:defRPr>
            </a:lvl4pPr>
            <a:lvl5pPr marL="2148474" indent="0" algn="ctr">
              <a:buNone/>
              <a:defRPr>
                <a:solidFill>
                  <a:schemeClr val="tx1">
                    <a:tint val="75000"/>
                  </a:schemeClr>
                </a:solidFill>
              </a:defRPr>
            </a:lvl5pPr>
            <a:lvl6pPr marL="2685593" indent="0" algn="ctr">
              <a:buNone/>
              <a:defRPr>
                <a:solidFill>
                  <a:schemeClr val="tx1">
                    <a:tint val="75000"/>
                  </a:schemeClr>
                </a:solidFill>
              </a:defRPr>
            </a:lvl6pPr>
            <a:lvl7pPr marL="3222711" indent="0" algn="ctr">
              <a:buNone/>
              <a:defRPr>
                <a:solidFill>
                  <a:schemeClr val="tx1">
                    <a:tint val="75000"/>
                  </a:schemeClr>
                </a:solidFill>
              </a:defRPr>
            </a:lvl7pPr>
            <a:lvl8pPr marL="3759830" indent="0" algn="ctr">
              <a:buNone/>
              <a:defRPr>
                <a:solidFill>
                  <a:schemeClr val="tx1">
                    <a:tint val="75000"/>
                  </a:schemeClr>
                </a:solidFill>
              </a:defRPr>
            </a:lvl8pPr>
            <a:lvl9pPr marL="4296948" indent="0" algn="ctr">
              <a:buNone/>
              <a:defRPr>
                <a:solidFill>
                  <a:schemeClr val="tx1">
                    <a:tint val="75000"/>
                  </a:schemeClr>
                </a:solidFill>
              </a:defRPr>
            </a:lvl9pPr>
          </a:lstStyle>
          <a:p>
            <a:r>
              <a:rPr lang="fr-FR" dirty="0" smtClean="0"/>
              <a:t>sous-titres du masque</a:t>
            </a:r>
            <a:endParaRPr lang="fr-FR" dirty="0"/>
          </a:p>
        </p:txBody>
      </p:sp>
      <p:sp>
        <p:nvSpPr>
          <p:cNvPr id="20" name="Rectangle 19"/>
          <p:cNvSpPr/>
          <p:nvPr userDrawn="1"/>
        </p:nvSpPr>
        <p:spPr>
          <a:xfrm>
            <a:off x="1268637" y="3834487"/>
            <a:ext cx="76135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2115">
              <a:solidFill>
                <a:schemeClr val="tx2"/>
              </a:solidFill>
              <a:latin typeface="+mj-lt"/>
            </a:endParaRPr>
          </a:p>
        </p:txBody>
      </p:sp>
    </p:spTree>
    <p:extLst>
      <p:ext uri="{BB962C8B-B14F-4D97-AF65-F5344CB8AC3E}">
        <p14:creationId xmlns:p14="http://schemas.microsoft.com/office/powerpoint/2010/main" val="3186683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18469" y="90215"/>
            <a:ext cx="10425203" cy="547200"/>
          </a:xfrm>
          <a:prstGeom prst="rect">
            <a:avLst/>
          </a:prstGeom>
          <a:noFill/>
        </p:spPr>
        <p:txBody>
          <a:bodyPr bIns="0" anchor="b" anchorCtr="0">
            <a:normAutofit/>
          </a:bodyPr>
          <a:lstStyle>
            <a:lvl1pPr>
              <a:defRPr sz="3289" cap="all" spc="0" baseline="0">
                <a:solidFill>
                  <a:schemeClr val="tx2"/>
                </a:solidFill>
              </a:defRPr>
            </a:lvl1pPr>
          </a:lstStyle>
          <a:p>
            <a:r>
              <a:rPr lang="fr-FR" dirty="0" smtClean="0"/>
              <a:t>titre</a:t>
            </a:r>
            <a:endParaRPr lang="fr-FR" dirty="0"/>
          </a:p>
        </p:txBody>
      </p:sp>
      <p:sp>
        <p:nvSpPr>
          <p:cNvPr id="26" name="Espace réservé du texte 2"/>
          <p:cNvSpPr>
            <a:spLocks noGrp="1"/>
          </p:cNvSpPr>
          <p:nvPr>
            <p:ph type="body" idx="13" hasCustomPrompt="1"/>
          </p:nvPr>
        </p:nvSpPr>
        <p:spPr>
          <a:xfrm>
            <a:off x="818469" y="648203"/>
            <a:ext cx="10425203" cy="378116"/>
          </a:xfrm>
          <a:prstGeom prst="rect">
            <a:avLst/>
          </a:prstGeom>
          <a:noFill/>
        </p:spPr>
        <p:txBody>
          <a:bodyPr tIns="36000" bIns="36000" anchor="t" anchorCtr="0">
            <a:normAutofit/>
          </a:bodyPr>
          <a:lstStyle>
            <a:lvl1pPr marL="0" indent="0">
              <a:spcBef>
                <a:spcPts val="0"/>
              </a:spcBef>
              <a:buNone/>
              <a:defRPr lang="fr-FR" sz="2115" b="0" kern="1200" cap="all" baseline="0" dirty="0" smtClean="0">
                <a:solidFill>
                  <a:schemeClr val="tx2"/>
                </a:solidFill>
                <a:latin typeface="+mj-lt"/>
                <a:ea typeface="Arial Unicode MS" panose="020B0604020202020204" pitchFamily="34" charset="-128"/>
                <a:cs typeface="Arial Unicode MS" panose="020B0604020202020204" pitchFamily="34" charset="-128"/>
              </a:defRPr>
            </a:lvl1pPr>
            <a:lvl2pPr marL="537119" indent="0">
              <a:buNone/>
              <a:defRPr sz="2115">
                <a:solidFill>
                  <a:schemeClr val="tx1">
                    <a:tint val="75000"/>
                  </a:schemeClr>
                </a:solidFill>
              </a:defRPr>
            </a:lvl2pPr>
            <a:lvl3pPr marL="1074237" indent="0">
              <a:buNone/>
              <a:defRPr sz="1880">
                <a:solidFill>
                  <a:schemeClr val="tx1">
                    <a:tint val="75000"/>
                  </a:schemeClr>
                </a:solidFill>
              </a:defRPr>
            </a:lvl3pPr>
            <a:lvl4pPr marL="1611356" indent="0">
              <a:buNone/>
              <a:defRPr sz="1645">
                <a:solidFill>
                  <a:schemeClr val="tx1">
                    <a:tint val="75000"/>
                  </a:schemeClr>
                </a:solidFill>
              </a:defRPr>
            </a:lvl4pPr>
            <a:lvl5pPr marL="2148474" indent="0">
              <a:buNone/>
              <a:defRPr sz="1645">
                <a:solidFill>
                  <a:schemeClr val="tx1">
                    <a:tint val="75000"/>
                  </a:schemeClr>
                </a:solidFill>
              </a:defRPr>
            </a:lvl5pPr>
            <a:lvl6pPr marL="2685593" indent="0">
              <a:buNone/>
              <a:defRPr sz="1645">
                <a:solidFill>
                  <a:schemeClr val="tx1">
                    <a:tint val="75000"/>
                  </a:schemeClr>
                </a:solidFill>
              </a:defRPr>
            </a:lvl6pPr>
            <a:lvl7pPr marL="3222711" indent="0">
              <a:buNone/>
              <a:defRPr sz="1645">
                <a:solidFill>
                  <a:schemeClr val="tx1">
                    <a:tint val="75000"/>
                  </a:schemeClr>
                </a:solidFill>
              </a:defRPr>
            </a:lvl7pPr>
            <a:lvl8pPr marL="3759830" indent="0">
              <a:buNone/>
              <a:defRPr sz="1645">
                <a:solidFill>
                  <a:schemeClr val="tx1">
                    <a:tint val="75000"/>
                  </a:schemeClr>
                </a:solidFill>
              </a:defRPr>
            </a:lvl8pPr>
            <a:lvl9pPr marL="4296948" indent="0">
              <a:buNone/>
              <a:defRPr sz="1645">
                <a:solidFill>
                  <a:schemeClr val="tx1">
                    <a:tint val="75000"/>
                  </a:schemeClr>
                </a:solidFill>
              </a:defRPr>
            </a:lvl9pPr>
          </a:lstStyle>
          <a:p>
            <a:pPr lvl="0"/>
            <a:r>
              <a:rPr lang="fr-FR" dirty="0" smtClean="0"/>
              <a:t>texte</a:t>
            </a:r>
          </a:p>
        </p:txBody>
      </p:sp>
      <p:sp>
        <p:nvSpPr>
          <p:cNvPr id="10" name="Espace réservé du contenu 10"/>
          <p:cNvSpPr>
            <a:spLocks noGrp="1"/>
          </p:cNvSpPr>
          <p:nvPr>
            <p:ph sz="quarter" idx="14"/>
          </p:nvPr>
        </p:nvSpPr>
        <p:spPr>
          <a:xfrm>
            <a:off x="818469" y="1458367"/>
            <a:ext cx="10425203" cy="4395600"/>
          </a:xfrm>
          <a:prstGeom prst="rect">
            <a:avLst/>
          </a:prstGeom>
        </p:spPr>
        <p:txBody>
          <a:bodyPr anchor="ctr" anchorCtr="0">
            <a:normAutofit/>
          </a:bodyPr>
          <a:lstStyle>
            <a:lvl1pPr algn="l" defTabSz="1074237" rtl="0" eaLnBrk="1" latinLnBrk="0" hangingPunct="1">
              <a:spcBef>
                <a:spcPct val="20000"/>
              </a:spcBef>
              <a:buClr>
                <a:srgbClr val="505557"/>
              </a:buClr>
              <a:buFont typeface="Wingdings" pitchFamily="2" charset="2"/>
              <a:buChar char="§"/>
              <a:defRPr lang="fr-FR" sz="2115" b="0" kern="1200" dirty="0" smtClean="0">
                <a:solidFill>
                  <a:schemeClr val="tx2"/>
                </a:solidFill>
                <a:latin typeface="+mj-lt"/>
                <a:ea typeface="+mn-ea"/>
                <a:cs typeface="+mn-cs"/>
              </a:defRPr>
            </a:lvl1pPr>
            <a:lvl2pPr algn="l" defTabSz="1074237" rtl="0" eaLnBrk="1" latinLnBrk="0" hangingPunct="1">
              <a:spcBef>
                <a:spcPct val="20000"/>
              </a:spcBef>
              <a:buClr>
                <a:srgbClr val="505557"/>
              </a:buClr>
              <a:buFont typeface="Trebuchet MS" pitchFamily="34" charset="0"/>
              <a:buChar char="‐"/>
              <a:defRPr lang="fr-FR" sz="2115" b="0" kern="1200" dirty="0" smtClean="0">
                <a:solidFill>
                  <a:schemeClr val="tx2"/>
                </a:solidFill>
                <a:latin typeface="+mj-lt"/>
                <a:ea typeface="+mn-ea"/>
                <a:cs typeface="+mn-cs"/>
              </a:defRPr>
            </a:lvl2pPr>
            <a:lvl3pPr algn="l" defTabSz="1074237" rtl="0" eaLnBrk="1" latinLnBrk="0" hangingPunct="1">
              <a:spcBef>
                <a:spcPct val="20000"/>
              </a:spcBef>
              <a:buClr>
                <a:srgbClr val="505557"/>
              </a:buClr>
              <a:buFont typeface="Arial" pitchFamily="34" charset="0"/>
              <a:buChar char="•"/>
              <a:defRPr lang="fr-FR" sz="1880" b="0" kern="1200" dirty="0" smtClean="0">
                <a:solidFill>
                  <a:schemeClr val="tx2"/>
                </a:solidFill>
                <a:latin typeface="+mj-lt"/>
                <a:ea typeface="+mn-ea"/>
                <a:cs typeface="+mn-cs"/>
              </a:defRPr>
            </a:lvl3pPr>
            <a:lvl4pPr algn="l" defTabSz="1074237" rtl="0" eaLnBrk="1" latinLnBrk="0" hangingPunct="1">
              <a:spcBef>
                <a:spcPct val="20000"/>
              </a:spcBef>
              <a:buClr>
                <a:srgbClr val="505557"/>
              </a:buClr>
              <a:buFont typeface="Trebuchet MS" pitchFamily="34" charset="0"/>
              <a:buChar char="‐"/>
              <a:defRPr lang="fr-FR" sz="1880" b="0" kern="1200" dirty="0" smtClean="0">
                <a:solidFill>
                  <a:schemeClr val="tx2"/>
                </a:solidFill>
                <a:latin typeface="+mj-lt"/>
                <a:ea typeface="+mn-ea"/>
                <a:cs typeface="+mn-cs"/>
              </a:defRPr>
            </a:lvl4pPr>
            <a:lvl5pPr algn="l" defTabSz="1074237" rtl="0" eaLnBrk="1" latinLnBrk="0" hangingPunct="1">
              <a:spcBef>
                <a:spcPct val="20000"/>
              </a:spcBef>
              <a:buClr>
                <a:srgbClr val="505557"/>
              </a:buClr>
              <a:buFont typeface="Courier New" pitchFamily="49" charset="0"/>
              <a:buChar char="o"/>
              <a:defRPr lang="fr-FR" sz="1645" b="0" kern="1200" dirty="0" smtClean="0">
                <a:solidFill>
                  <a:schemeClr val="tx2"/>
                </a:solidFill>
                <a:latin typeface="+mj-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pied de page 4"/>
          <p:cNvSpPr>
            <a:spLocks noGrp="1"/>
          </p:cNvSpPr>
          <p:nvPr>
            <p:ph type="ftr" sz="quarter" idx="11"/>
          </p:nvPr>
        </p:nvSpPr>
        <p:spPr>
          <a:xfrm>
            <a:off x="818469" y="6214535"/>
            <a:ext cx="8148334" cy="356400"/>
          </a:xfrm>
          <a:prstGeom prst="rect">
            <a:avLst/>
          </a:prstGeom>
        </p:spPr>
        <p:txBody>
          <a:bodyPr/>
          <a:lstStyle>
            <a:lvl1pPr>
              <a:defRPr sz="1292" b="1">
                <a:solidFill>
                  <a:schemeClr val="tx2"/>
                </a:solidFill>
              </a:defRPr>
            </a:lvl1pPr>
          </a:lstStyle>
          <a:p>
            <a:endParaRPr lang="fr-FR" dirty="0"/>
          </a:p>
        </p:txBody>
      </p:sp>
      <p:sp>
        <p:nvSpPr>
          <p:cNvPr id="12" name="Rectangle 11"/>
          <p:cNvSpPr/>
          <p:nvPr userDrawn="1"/>
        </p:nvSpPr>
        <p:spPr>
          <a:xfrm>
            <a:off x="930256" y="1062335"/>
            <a:ext cx="76135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5">
              <a:solidFill>
                <a:schemeClr val="tx2"/>
              </a:solidFill>
              <a:latin typeface="+mj-lt"/>
            </a:endParaRPr>
          </a:p>
        </p:txBody>
      </p:sp>
      <p:sp>
        <p:nvSpPr>
          <p:cNvPr id="9" name="Espace réservé du numéro de diapositive 5"/>
          <p:cNvSpPr>
            <a:spLocks noGrp="1"/>
          </p:cNvSpPr>
          <p:nvPr>
            <p:ph type="sldNum" sz="quarter" idx="12"/>
          </p:nvPr>
        </p:nvSpPr>
        <p:spPr>
          <a:xfrm>
            <a:off x="84304" y="6210896"/>
            <a:ext cx="422976" cy="354645"/>
          </a:xfrm>
          <a:prstGeom prst="rect">
            <a:avLst/>
          </a:prstGeom>
        </p:spPr>
        <p:txBody>
          <a:bodyPr anchor="ctr" anchorCtr="0"/>
          <a:lstStyle>
            <a:lvl1pPr algn="ctr">
              <a:defRPr sz="1057" b="0">
                <a:solidFill>
                  <a:schemeClr val="tx2"/>
                </a:solidFill>
              </a:defRPr>
            </a:lvl1pPr>
          </a:lstStyle>
          <a:p>
            <a:fld id="{E3E7212D-090E-4570-8CB1-4A9F49A209AB}"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18469" y="1458367"/>
            <a:ext cx="5159735" cy="648072"/>
          </a:xfrm>
          <a:prstGeom prst="rect">
            <a:avLst/>
          </a:prstGeom>
        </p:spPr>
        <p:txBody>
          <a:bodyPr anchor="b">
            <a:normAutofit/>
          </a:bodyPr>
          <a:lstStyle>
            <a:lvl1pPr marL="0" indent="0">
              <a:buNone/>
              <a:defRPr sz="2350" b="0">
                <a:solidFill>
                  <a:schemeClr val="accent6"/>
                </a:solidFill>
                <a:latin typeface="+mj-lt"/>
              </a:defRPr>
            </a:lvl1pPr>
            <a:lvl2pPr marL="537119" indent="0">
              <a:buNone/>
              <a:defRPr sz="2350" b="1"/>
            </a:lvl2pPr>
            <a:lvl3pPr marL="1074237" indent="0">
              <a:buNone/>
              <a:defRPr sz="2115" b="1"/>
            </a:lvl3pPr>
            <a:lvl4pPr marL="1611356" indent="0">
              <a:buNone/>
              <a:defRPr sz="1880" b="1"/>
            </a:lvl4pPr>
            <a:lvl5pPr marL="2148474" indent="0">
              <a:buNone/>
              <a:defRPr sz="1880" b="1"/>
            </a:lvl5pPr>
            <a:lvl6pPr marL="2685593" indent="0">
              <a:buNone/>
              <a:defRPr sz="1880" b="1"/>
            </a:lvl6pPr>
            <a:lvl7pPr marL="3222711" indent="0">
              <a:buNone/>
              <a:defRPr sz="1880" b="1"/>
            </a:lvl7pPr>
            <a:lvl8pPr marL="3759830" indent="0">
              <a:buNone/>
              <a:defRPr sz="1880" b="1"/>
            </a:lvl8pPr>
            <a:lvl9pPr marL="4296948" indent="0">
              <a:buNone/>
              <a:defRPr sz="1880" b="1"/>
            </a:lvl9pPr>
          </a:lstStyle>
          <a:p>
            <a:pPr lvl="0"/>
            <a:r>
              <a:rPr lang="fr-FR" smtClean="0"/>
              <a:t>Modifiez les styles du texte du masque</a:t>
            </a:r>
          </a:p>
        </p:txBody>
      </p:sp>
      <p:sp>
        <p:nvSpPr>
          <p:cNvPr id="5" name="Espace réservé du texte 4"/>
          <p:cNvSpPr>
            <a:spLocks noGrp="1"/>
          </p:cNvSpPr>
          <p:nvPr>
            <p:ph type="body" sz="quarter" idx="3"/>
          </p:nvPr>
        </p:nvSpPr>
        <p:spPr>
          <a:xfrm>
            <a:off x="6083937" y="1458367"/>
            <a:ext cx="5159735" cy="648072"/>
          </a:xfrm>
          <a:prstGeom prst="rect">
            <a:avLst/>
          </a:prstGeom>
        </p:spPr>
        <p:txBody>
          <a:bodyPr anchor="b">
            <a:normAutofit/>
          </a:bodyPr>
          <a:lstStyle>
            <a:lvl1pPr marL="0" indent="0">
              <a:buNone/>
              <a:defRPr lang="fr-FR" sz="2350" b="0" kern="1200" dirty="0" smtClean="0">
                <a:solidFill>
                  <a:schemeClr val="accent6"/>
                </a:solidFill>
                <a:latin typeface="+mj-lt"/>
                <a:ea typeface="+mn-ea"/>
                <a:cs typeface="+mn-cs"/>
              </a:defRPr>
            </a:lvl1pPr>
            <a:lvl2pPr marL="537119" indent="0">
              <a:buNone/>
              <a:defRPr sz="2350" b="1"/>
            </a:lvl2pPr>
            <a:lvl3pPr marL="1074237" indent="0">
              <a:buNone/>
              <a:defRPr sz="2115" b="1"/>
            </a:lvl3pPr>
            <a:lvl4pPr marL="1611356" indent="0">
              <a:buNone/>
              <a:defRPr sz="1880" b="1"/>
            </a:lvl4pPr>
            <a:lvl5pPr marL="2148474" indent="0">
              <a:buNone/>
              <a:defRPr sz="1880" b="1"/>
            </a:lvl5pPr>
            <a:lvl6pPr marL="2685593" indent="0">
              <a:buNone/>
              <a:defRPr sz="1880" b="1"/>
            </a:lvl6pPr>
            <a:lvl7pPr marL="3222711" indent="0">
              <a:buNone/>
              <a:defRPr sz="1880" b="1"/>
            </a:lvl7pPr>
            <a:lvl8pPr marL="3759830" indent="0">
              <a:buNone/>
              <a:defRPr sz="1880" b="1"/>
            </a:lvl8pPr>
            <a:lvl9pPr marL="4296948" indent="0">
              <a:buNone/>
              <a:defRPr sz="1880" b="1"/>
            </a:lvl9pPr>
          </a:lstStyle>
          <a:p>
            <a:pPr lvl="0"/>
            <a:r>
              <a:rPr lang="fr-FR" smtClean="0"/>
              <a:t>Modifiez les styles du texte du masque</a:t>
            </a:r>
          </a:p>
        </p:txBody>
      </p:sp>
      <p:sp>
        <p:nvSpPr>
          <p:cNvPr id="14" name="Espace réservé du contenu 10"/>
          <p:cNvSpPr>
            <a:spLocks noGrp="1"/>
          </p:cNvSpPr>
          <p:nvPr>
            <p:ph sz="quarter" idx="14"/>
          </p:nvPr>
        </p:nvSpPr>
        <p:spPr>
          <a:xfrm>
            <a:off x="818469" y="2106439"/>
            <a:ext cx="5159735" cy="3672408"/>
          </a:xfrm>
          <a:prstGeom prst="rect">
            <a:avLst/>
          </a:prstGeom>
        </p:spPr>
        <p:txBody>
          <a:bodyPr anchor="t" anchorCtr="0">
            <a:normAutofit/>
          </a:bodyPr>
          <a:lstStyle>
            <a:lvl1pPr algn="l" defTabSz="1074237" rtl="0" eaLnBrk="1" latinLnBrk="0" hangingPunct="1">
              <a:spcBef>
                <a:spcPct val="20000"/>
              </a:spcBef>
              <a:buClr>
                <a:srgbClr val="505557"/>
              </a:buClr>
              <a:buFont typeface="Wingdings" pitchFamily="2" charset="2"/>
              <a:buChar char="§"/>
              <a:defRPr lang="fr-FR" sz="2115" b="0" kern="1200" dirty="0" smtClean="0">
                <a:solidFill>
                  <a:schemeClr val="tx2"/>
                </a:solidFill>
                <a:latin typeface="+mn-lt"/>
                <a:ea typeface="Arial Unicode MS" panose="020B0604020202020204" pitchFamily="34" charset="-128"/>
                <a:cs typeface="Arial Unicode MS" panose="020B0604020202020204" pitchFamily="34" charset="-128"/>
              </a:defRPr>
            </a:lvl1pPr>
            <a:lvl2pPr algn="l" defTabSz="1074237" rtl="0" eaLnBrk="1" latinLnBrk="0" hangingPunct="1">
              <a:spcBef>
                <a:spcPct val="20000"/>
              </a:spcBef>
              <a:buClr>
                <a:srgbClr val="505557"/>
              </a:buClr>
              <a:buFont typeface="Trebuchet MS" pitchFamily="34" charset="0"/>
              <a:buChar char="‐"/>
              <a:defRPr lang="fr-FR" sz="2115" b="0" kern="1200" dirty="0" smtClean="0">
                <a:solidFill>
                  <a:schemeClr val="tx2"/>
                </a:solidFill>
                <a:latin typeface="+mn-lt"/>
                <a:ea typeface="Arial Unicode MS" panose="020B0604020202020204" pitchFamily="34" charset="-128"/>
                <a:cs typeface="Arial Unicode MS" panose="020B0604020202020204" pitchFamily="34" charset="-128"/>
              </a:defRPr>
            </a:lvl2pPr>
            <a:lvl3pPr algn="l" defTabSz="1074237" rtl="0" eaLnBrk="1" latinLnBrk="0" hangingPunct="1">
              <a:spcBef>
                <a:spcPct val="20000"/>
              </a:spcBef>
              <a:buClr>
                <a:srgbClr val="505557"/>
              </a:buClr>
              <a:buFont typeface="Arial" pitchFamily="34" charset="0"/>
              <a:buChar char="•"/>
              <a:defRPr lang="fr-FR" sz="1880" b="0" kern="1200" dirty="0" smtClean="0">
                <a:solidFill>
                  <a:schemeClr val="tx2"/>
                </a:solidFill>
                <a:latin typeface="+mn-lt"/>
                <a:ea typeface="Arial Unicode MS" panose="020B0604020202020204" pitchFamily="34" charset="-128"/>
                <a:cs typeface="Arial Unicode MS" panose="020B0604020202020204" pitchFamily="34" charset="-128"/>
              </a:defRPr>
            </a:lvl3pPr>
            <a:lvl4pPr algn="l" defTabSz="1074237" rtl="0" eaLnBrk="1" latinLnBrk="0" hangingPunct="1">
              <a:spcBef>
                <a:spcPct val="20000"/>
              </a:spcBef>
              <a:buClr>
                <a:srgbClr val="505557"/>
              </a:buClr>
              <a:buFont typeface="Trebuchet MS" pitchFamily="34" charset="0"/>
              <a:buChar char="‐"/>
              <a:defRPr lang="fr-FR" sz="1880" b="0" kern="1200" dirty="0" smtClean="0">
                <a:solidFill>
                  <a:schemeClr val="tx2"/>
                </a:solidFill>
                <a:latin typeface="+mn-lt"/>
                <a:ea typeface="Arial Unicode MS" panose="020B0604020202020204" pitchFamily="34" charset="-128"/>
                <a:cs typeface="Arial Unicode MS" panose="020B0604020202020204" pitchFamily="34" charset="-128"/>
              </a:defRPr>
            </a:lvl4pPr>
            <a:lvl5pPr algn="l" defTabSz="1074237" rtl="0" eaLnBrk="1" latinLnBrk="0" hangingPunct="1">
              <a:spcBef>
                <a:spcPct val="20000"/>
              </a:spcBef>
              <a:buClr>
                <a:srgbClr val="505557"/>
              </a:buClr>
              <a:buFont typeface="Courier New" pitchFamily="49" charset="0"/>
              <a:buChar char="o"/>
              <a:defRPr lang="fr-FR" sz="1645" b="0" kern="1200" dirty="0" smtClean="0">
                <a:solidFill>
                  <a:schemeClr val="tx2"/>
                </a:solidFill>
                <a:latin typeface="+mn-lt"/>
                <a:ea typeface="Arial Unicode MS" panose="020B0604020202020204" pitchFamily="34" charset="-128"/>
                <a:cs typeface="Arial Unicode MS" panose="020B0604020202020204" pitchFamily="34" charset="-128"/>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contenu 10"/>
          <p:cNvSpPr>
            <a:spLocks noGrp="1"/>
          </p:cNvSpPr>
          <p:nvPr>
            <p:ph sz="quarter" idx="15"/>
          </p:nvPr>
        </p:nvSpPr>
        <p:spPr>
          <a:xfrm>
            <a:off x="6090565" y="2106439"/>
            <a:ext cx="5159735" cy="3672408"/>
          </a:xfrm>
          <a:prstGeom prst="rect">
            <a:avLst/>
          </a:prstGeom>
        </p:spPr>
        <p:txBody>
          <a:bodyPr anchor="t" anchorCtr="0">
            <a:normAutofit/>
          </a:bodyPr>
          <a:lstStyle>
            <a:lvl1pPr algn="l" defTabSz="1074237" rtl="0" eaLnBrk="1" latinLnBrk="0" hangingPunct="1">
              <a:spcBef>
                <a:spcPct val="20000"/>
              </a:spcBef>
              <a:buClr>
                <a:srgbClr val="505557"/>
              </a:buClr>
              <a:buFont typeface="Wingdings" pitchFamily="2" charset="2"/>
              <a:buChar char="§"/>
              <a:defRPr lang="fr-FR" sz="2115" b="0" kern="1200" dirty="0" smtClean="0">
                <a:solidFill>
                  <a:schemeClr val="tx2"/>
                </a:solidFill>
                <a:latin typeface="+mn-lt"/>
                <a:ea typeface="Arial Unicode MS" panose="020B0604020202020204" pitchFamily="34" charset="-128"/>
                <a:cs typeface="Arial Unicode MS" panose="020B0604020202020204" pitchFamily="34" charset="-128"/>
              </a:defRPr>
            </a:lvl1pPr>
            <a:lvl2pPr algn="l" defTabSz="1074237" rtl="0" eaLnBrk="1" latinLnBrk="0" hangingPunct="1">
              <a:spcBef>
                <a:spcPct val="20000"/>
              </a:spcBef>
              <a:buClr>
                <a:srgbClr val="505557"/>
              </a:buClr>
              <a:buFont typeface="Trebuchet MS" pitchFamily="34" charset="0"/>
              <a:buChar char="‐"/>
              <a:defRPr lang="fr-FR" sz="2115" b="0" kern="1200" dirty="0" smtClean="0">
                <a:solidFill>
                  <a:schemeClr val="tx2"/>
                </a:solidFill>
                <a:latin typeface="+mn-lt"/>
                <a:ea typeface="Arial Unicode MS" panose="020B0604020202020204" pitchFamily="34" charset="-128"/>
                <a:cs typeface="Arial Unicode MS" panose="020B0604020202020204" pitchFamily="34" charset="-128"/>
              </a:defRPr>
            </a:lvl2pPr>
            <a:lvl3pPr algn="l" defTabSz="1074237" rtl="0" eaLnBrk="1" latinLnBrk="0" hangingPunct="1">
              <a:spcBef>
                <a:spcPct val="20000"/>
              </a:spcBef>
              <a:buClr>
                <a:srgbClr val="505557"/>
              </a:buClr>
              <a:buFont typeface="Arial" pitchFamily="34" charset="0"/>
              <a:buChar char="•"/>
              <a:defRPr lang="fr-FR" sz="1880" b="0" kern="1200" dirty="0" smtClean="0">
                <a:solidFill>
                  <a:schemeClr val="tx2"/>
                </a:solidFill>
                <a:latin typeface="+mn-lt"/>
                <a:ea typeface="Arial Unicode MS" panose="020B0604020202020204" pitchFamily="34" charset="-128"/>
                <a:cs typeface="Arial Unicode MS" panose="020B0604020202020204" pitchFamily="34" charset="-128"/>
              </a:defRPr>
            </a:lvl3pPr>
            <a:lvl4pPr algn="l" defTabSz="1074237" rtl="0" eaLnBrk="1" latinLnBrk="0" hangingPunct="1">
              <a:spcBef>
                <a:spcPct val="20000"/>
              </a:spcBef>
              <a:buClr>
                <a:srgbClr val="505557"/>
              </a:buClr>
              <a:buFont typeface="Trebuchet MS" pitchFamily="34" charset="0"/>
              <a:buChar char="‐"/>
              <a:defRPr lang="fr-FR" sz="1880" b="0" kern="1200" dirty="0" smtClean="0">
                <a:solidFill>
                  <a:schemeClr val="tx2"/>
                </a:solidFill>
                <a:latin typeface="+mn-lt"/>
                <a:ea typeface="Arial Unicode MS" panose="020B0604020202020204" pitchFamily="34" charset="-128"/>
                <a:cs typeface="Arial Unicode MS" panose="020B0604020202020204" pitchFamily="34" charset="-128"/>
              </a:defRPr>
            </a:lvl4pPr>
            <a:lvl5pPr algn="l" defTabSz="1074237" rtl="0" eaLnBrk="1" latinLnBrk="0" hangingPunct="1">
              <a:spcBef>
                <a:spcPct val="20000"/>
              </a:spcBef>
              <a:buClr>
                <a:srgbClr val="505557"/>
              </a:buClr>
              <a:buFont typeface="Courier New" pitchFamily="49" charset="0"/>
              <a:buChar char="o"/>
              <a:defRPr lang="fr-FR" sz="1645" b="0" kern="1200" dirty="0" smtClean="0">
                <a:solidFill>
                  <a:schemeClr val="tx2"/>
                </a:solidFill>
                <a:latin typeface="+mn-lt"/>
                <a:ea typeface="Arial Unicode MS" panose="020B0604020202020204" pitchFamily="34" charset="-128"/>
                <a:cs typeface="Arial Unicode MS" panose="020B0604020202020204" pitchFamily="34" charset="-128"/>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0" name="Espace réservé du pied de page 4"/>
          <p:cNvSpPr>
            <a:spLocks noGrp="1"/>
          </p:cNvSpPr>
          <p:nvPr>
            <p:ph type="ftr" sz="quarter" idx="11"/>
          </p:nvPr>
        </p:nvSpPr>
        <p:spPr>
          <a:xfrm>
            <a:off x="818469" y="6214535"/>
            <a:ext cx="8148334" cy="356400"/>
          </a:xfrm>
          <a:prstGeom prst="rect">
            <a:avLst/>
          </a:prstGeom>
        </p:spPr>
        <p:txBody>
          <a:bodyPr/>
          <a:lstStyle>
            <a:lvl1pPr>
              <a:defRPr sz="1292" b="1">
                <a:solidFill>
                  <a:schemeClr val="tx2"/>
                </a:solidFill>
              </a:defRPr>
            </a:lvl1pPr>
          </a:lstStyle>
          <a:p>
            <a:endParaRPr lang="fr-FR" dirty="0"/>
          </a:p>
        </p:txBody>
      </p:sp>
      <p:sp>
        <p:nvSpPr>
          <p:cNvPr id="21" name="Espace réservé du numéro de diapositive 5"/>
          <p:cNvSpPr>
            <a:spLocks noGrp="1"/>
          </p:cNvSpPr>
          <p:nvPr>
            <p:ph type="sldNum" sz="quarter" idx="12"/>
          </p:nvPr>
        </p:nvSpPr>
        <p:spPr>
          <a:xfrm>
            <a:off x="84304" y="6210896"/>
            <a:ext cx="422976" cy="354645"/>
          </a:xfrm>
          <a:prstGeom prst="rect">
            <a:avLst/>
          </a:prstGeom>
        </p:spPr>
        <p:txBody>
          <a:bodyPr anchor="ctr" anchorCtr="0"/>
          <a:lstStyle>
            <a:lvl1pPr algn="ctr">
              <a:defRPr sz="1057" b="0">
                <a:solidFill>
                  <a:schemeClr val="tx2"/>
                </a:solidFill>
              </a:defRPr>
            </a:lvl1pPr>
          </a:lstStyle>
          <a:p>
            <a:fld id="{E3E7212D-090E-4570-8CB1-4A9F49A209AB}" type="slidenum">
              <a:rPr lang="fr-FR" smtClean="0"/>
              <a:pPr/>
              <a:t>‹N°›</a:t>
            </a:fld>
            <a:endParaRPr lang="fr-FR" dirty="0"/>
          </a:p>
        </p:txBody>
      </p:sp>
      <p:sp>
        <p:nvSpPr>
          <p:cNvPr id="11" name="Titre 1"/>
          <p:cNvSpPr>
            <a:spLocks noGrp="1"/>
          </p:cNvSpPr>
          <p:nvPr>
            <p:ph type="title" hasCustomPrompt="1"/>
          </p:nvPr>
        </p:nvSpPr>
        <p:spPr>
          <a:xfrm>
            <a:off x="818469" y="90215"/>
            <a:ext cx="10425203" cy="547200"/>
          </a:xfrm>
          <a:prstGeom prst="rect">
            <a:avLst/>
          </a:prstGeom>
          <a:noFill/>
        </p:spPr>
        <p:txBody>
          <a:bodyPr bIns="0" anchor="b" anchorCtr="0">
            <a:normAutofit/>
          </a:bodyPr>
          <a:lstStyle>
            <a:lvl1pPr>
              <a:defRPr sz="3289" cap="all" spc="0" baseline="0">
                <a:solidFill>
                  <a:schemeClr val="tx2"/>
                </a:solidFill>
              </a:defRPr>
            </a:lvl1pPr>
          </a:lstStyle>
          <a:p>
            <a:r>
              <a:rPr lang="fr-FR" dirty="0" smtClean="0"/>
              <a:t>titre</a:t>
            </a:r>
            <a:endParaRPr lang="fr-FR" dirty="0"/>
          </a:p>
        </p:txBody>
      </p:sp>
      <p:sp>
        <p:nvSpPr>
          <p:cNvPr id="12" name="Espace réservé du texte 2"/>
          <p:cNvSpPr>
            <a:spLocks noGrp="1"/>
          </p:cNvSpPr>
          <p:nvPr>
            <p:ph type="body" idx="13" hasCustomPrompt="1"/>
          </p:nvPr>
        </p:nvSpPr>
        <p:spPr>
          <a:xfrm>
            <a:off x="818469" y="648203"/>
            <a:ext cx="10425203" cy="378116"/>
          </a:xfrm>
          <a:prstGeom prst="rect">
            <a:avLst/>
          </a:prstGeom>
          <a:noFill/>
        </p:spPr>
        <p:txBody>
          <a:bodyPr tIns="36000" bIns="36000" anchor="t" anchorCtr="0">
            <a:normAutofit/>
          </a:bodyPr>
          <a:lstStyle>
            <a:lvl1pPr marL="0" indent="0">
              <a:spcBef>
                <a:spcPts val="0"/>
              </a:spcBef>
              <a:buNone/>
              <a:defRPr lang="fr-FR" sz="2115" b="0" kern="1200" cap="all" baseline="0" dirty="0" smtClean="0">
                <a:solidFill>
                  <a:schemeClr val="tx2"/>
                </a:solidFill>
                <a:latin typeface="+mj-lt"/>
                <a:ea typeface="Arial Unicode MS" panose="020B0604020202020204" pitchFamily="34" charset="-128"/>
                <a:cs typeface="Arial Unicode MS" panose="020B0604020202020204" pitchFamily="34" charset="-128"/>
              </a:defRPr>
            </a:lvl1pPr>
            <a:lvl2pPr marL="537119" indent="0">
              <a:buNone/>
              <a:defRPr sz="2115">
                <a:solidFill>
                  <a:schemeClr val="tx1">
                    <a:tint val="75000"/>
                  </a:schemeClr>
                </a:solidFill>
              </a:defRPr>
            </a:lvl2pPr>
            <a:lvl3pPr marL="1074237" indent="0">
              <a:buNone/>
              <a:defRPr sz="1880">
                <a:solidFill>
                  <a:schemeClr val="tx1">
                    <a:tint val="75000"/>
                  </a:schemeClr>
                </a:solidFill>
              </a:defRPr>
            </a:lvl3pPr>
            <a:lvl4pPr marL="1611356" indent="0">
              <a:buNone/>
              <a:defRPr sz="1645">
                <a:solidFill>
                  <a:schemeClr val="tx1">
                    <a:tint val="75000"/>
                  </a:schemeClr>
                </a:solidFill>
              </a:defRPr>
            </a:lvl4pPr>
            <a:lvl5pPr marL="2148474" indent="0">
              <a:buNone/>
              <a:defRPr sz="1645">
                <a:solidFill>
                  <a:schemeClr val="tx1">
                    <a:tint val="75000"/>
                  </a:schemeClr>
                </a:solidFill>
              </a:defRPr>
            </a:lvl5pPr>
            <a:lvl6pPr marL="2685593" indent="0">
              <a:buNone/>
              <a:defRPr sz="1645">
                <a:solidFill>
                  <a:schemeClr val="tx1">
                    <a:tint val="75000"/>
                  </a:schemeClr>
                </a:solidFill>
              </a:defRPr>
            </a:lvl6pPr>
            <a:lvl7pPr marL="3222711" indent="0">
              <a:buNone/>
              <a:defRPr sz="1645">
                <a:solidFill>
                  <a:schemeClr val="tx1">
                    <a:tint val="75000"/>
                  </a:schemeClr>
                </a:solidFill>
              </a:defRPr>
            </a:lvl7pPr>
            <a:lvl8pPr marL="3759830" indent="0">
              <a:buNone/>
              <a:defRPr sz="1645">
                <a:solidFill>
                  <a:schemeClr val="tx1">
                    <a:tint val="75000"/>
                  </a:schemeClr>
                </a:solidFill>
              </a:defRPr>
            </a:lvl8pPr>
            <a:lvl9pPr marL="4296948" indent="0">
              <a:buNone/>
              <a:defRPr sz="1645">
                <a:solidFill>
                  <a:schemeClr val="tx1">
                    <a:tint val="75000"/>
                  </a:schemeClr>
                </a:solidFill>
              </a:defRPr>
            </a:lvl9pPr>
          </a:lstStyle>
          <a:p>
            <a:pPr lvl="0"/>
            <a:r>
              <a:rPr lang="fr-FR" dirty="0" smtClean="0"/>
              <a:t>texte</a:t>
            </a:r>
          </a:p>
        </p:txBody>
      </p:sp>
      <p:sp>
        <p:nvSpPr>
          <p:cNvPr id="13" name="Rectangle 12"/>
          <p:cNvSpPr/>
          <p:nvPr userDrawn="1"/>
        </p:nvSpPr>
        <p:spPr>
          <a:xfrm>
            <a:off x="930256" y="1062335"/>
            <a:ext cx="76135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5">
              <a:solidFill>
                <a:schemeClr val="tx2"/>
              </a:solidFill>
              <a:latin typeface="+mj-lt"/>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4" name="Espace réservé du pied de page 4"/>
          <p:cNvSpPr>
            <a:spLocks noGrp="1"/>
          </p:cNvSpPr>
          <p:nvPr>
            <p:ph type="ftr" sz="quarter" idx="11"/>
          </p:nvPr>
        </p:nvSpPr>
        <p:spPr>
          <a:xfrm>
            <a:off x="818469" y="6214535"/>
            <a:ext cx="8148334" cy="356400"/>
          </a:xfrm>
          <a:prstGeom prst="rect">
            <a:avLst/>
          </a:prstGeom>
        </p:spPr>
        <p:txBody>
          <a:bodyPr/>
          <a:lstStyle>
            <a:lvl1pPr>
              <a:defRPr sz="1292" b="1">
                <a:solidFill>
                  <a:schemeClr val="tx2"/>
                </a:solidFill>
              </a:defRPr>
            </a:lvl1pPr>
          </a:lstStyle>
          <a:p>
            <a:endParaRPr lang="fr-FR" dirty="0"/>
          </a:p>
        </p:txBody>
      </p:sp>
      <p:sp>
        <p:nvSpPr>
          <p:cNvPr id="8" name="Espace réservé du numéro de diapositive 5"/>
          <p:cNvSpPr>
            <a:spLocks noGrp="1"/>
          </p:cNvSpPr>
          <p:nvPr>
            <p:ph type="sldNum" sz="quarter" idx="12"/>
          </p:nvPr>
        </p:nvSpPr>
        <p:spPr>
          <a:xfrm>
            <a:off x="84304" y="6210896"/>
            <a:ext cx="422976" cy="354645"/>
          </a:xfrm>
          <a:prstGeom prst="rect">
            <a:avLst/>
          </a:prstGeom>
        </p:spPr>
        <p:txBody>
          <a:bodyPr anchor="ctr" anchorCtr="0"/>
          <a:lstStyle>
            <a:lvl1pPr algn="ctr">
              <a:defRPr sz="1057" b="0">
                <a:solidFill>
                  <a:schemeClr val="tx2"/>
                </a:solidFill>
              </a:defRPr>
            </a:lvl1pPr>
          </a:lstStyle>
          <a:p>
            <a:fld id="{E3E7212D-090E-4570-8CB1-4A9F49A209AB}" type="slidenum">
              <a:rPr lang="fr-FR" smtClean="0"/>
              <a:pPr/>
              <a:t>‹N°›</a:t>
            </a:fld>
            <a:endParaRPr lang="fr-FR" dirty="0"/>
          </a:p>
        </p:txBody>
      </p:sp>
      <p:sp>
        <p:nvSpPr>
          <p:cNvPr id="7" name="Titre 1"/>
          <p:cNvSpPr>
            <a:spLocks noGrp="1"/>
          </p:cNvSpPr>
          <p:nvPr>
            <p:ph type="title" hasCustomPrompt="1"/>
          </p:nvPr>
        </p:nvSpPr>
        <p:spPr>
          <a:xfrm>
            <a:off x="818469" y="90215"/>
            <a:ext cx="10425203" cy="547200"/>
          </a:xfrm>
          <a:prstGeom prst="rect">
            <a:avLst/>
          </a:prstGeom>
          <a:noFill/>
        </p:spPr>
        <p:txBody>
          <a:bodyPr bIns="0" anchor="b" anchorCtr="0">
            <a:normAutofit/>
          </a:bodyPr>
          <a:lstStyle>
            <a:lvl1pPr>
              <a:defRPr sz="3289" cap="all" spc="0" baseline="0">
                <a:solidFill>
                  <a:schemeClr val="tx2"/>
                </a:solidFill>
              </a:defRPr>
            </a:lvl1pPr>
          </a:lstStyle>
          <a:p>
            <a:r>
              <a:rPr lang="fr-FR" dirty="0" smtClean="0"/>
              <a:t>titre</a:t>
            </a:r>
            <a:endParaRPr lang="fr-FR" dirty="0"/>
          </a:p>
        </p:txBody>
      </p:sp>
      <p:sp>
        <p:nvSpPr>
          <p:cNvPr id="9" name="Espace réservé du texte 2"/>
          <p:cNvSpPr>
            <a:spLocks noGrp="1"/>
          </p:cNvSpPr>
          <p:nvPr>
            <p:ph type="body" idx="13" hasCustomPrompt="1"/>
          </p:nvPr>
        </p:nvSpPr>
        <p:spPr>
          <a:xfrm>
            <a:off x="818469" y="648203"/>
            <a:ext cx="10425203" cy="378116"/>
          </a:xfrm>
          <a:prstGeom prst="rect">
            <a:avLst/>
          </a:prstGeom>
          <a:noFill/>
        </p:spPr>
        <p:txBody>
          <a:bodyPr tIns="36000" bIns="36000" anchor="t" anchorCtr="0">
            <a:normAutofit/>
          </a:bodyPr>
          <a:lstStyle>
            <a:lvl1pPr marL="0" indent="0">
              <a:spcBef>
                <a:spcPts val="0"/>
              </a:spcBef>
              <a:buNone/>
              <a:defRPr lang="fr-FR" sz="2115" b="0" kern="1200" cap="all" baseline="0" dirty="0" smtClean="0">
                <a:solidFill>
                  <a:schemeClr val="tx2"/>
                </a:solidFill>
                <a:latin typeface="+mj-lt"/>
                <a:ea typeface="Arial Unicode MS" panose="020B0604020202020204" pitchFamily="34" charset="-128"/>
                <a:cs typeface="Arial Unicode MS" panose="020B0604020202020204" pitchFamily="34" charset="-128"/>
              </a:defRPr>
            </a:lvl1pPr>
            <a:lvl2pPr marL="537119" indent="0">
              <a:buNone/>
              <a:defRPr sz="2115">
                <a:solidFill>
                  <a:schemeClr val="tx1">
                    <a:tint val="75000"/>
                  </a:schemeClr>
                </a:solidFill>
              </a:defRPr>
            </a:lvl2pPr>
            <a:lvl3pPr marL="1074237" indent="0">
              <a:buNone/>
              <a:defRPr sz="1880">
                <a:solidFill>
                  <a:schemeClr val="tx1">
                    <a:tint val="75000"/>
                  </a:schemeClr>
                </a:solidFill>
              </a:defRPr>
            </a:lvl3pPr>
            <a:lvl4pPr marL="1611356" indent="0">
              <a:buNone/>
              <a:defRPr sz="1645">
                <a:solidFill>
                  <a:schemeClr val="tx1">
                    <a:tint val="75000"/>
                  </a:schemeClr>
                </a:solidFill>
              </a:defRPr>
            </a:lvl4pPr>
            <a:lvl5pPr marL="2148474" indent="0">
              <a:buNone/>
              <a:defRPr sz="1645">
                <a:solidFill>
                  <a:schemeClr val="tx1">
                    <a:tint val="75000"/>
                  </a:schemeClr>
                </a:solidFill>
              </a:defRPr>
            </a:lvl5pPr>
            <a:lvl6pPr marL="2685593" indent="0">
              <a:buNone/>
              <a:defRPr sz="1645">
                <a:solidFill>
                  <a:schemeClr val="tx1">
                    <a:tint val="75000"/>
                  </a:schemeClr>
                </a:solidFill>
              </a:defRPr>
            </a:lvl6pPr>
            <a:lvl7pPr marL="3222711" indent="0">
              <a:buNone/>
              <a:defRPr sz="1645">
                <a:solidFill>
                  <a:schemeClr val="tx1">
                    <a:tint val="75000"/>
                  </a:schemeClr>
                </a:solidFill>
              </a:defRPr>
            </a:lvl7pPr>
            <a:lvl8pPr marL="3759830" indent="0">
              <a:buNone/>
              <a:defRPr sz="1645">
                <a:solidFill>
                  <a:schemeClr val="tx1">
                    <a:tint val="75000"/>
                  </a:schemeClr>
                </a:solidFill>
              </a:defRPr>
            </a:lvl8pPr>
            <a:lvl9pPr marL="4296948" indent="0">
              <a:buNone/>
              <a:defRPr sz="1645">
                <a:solidFill>
                  <a:schemeClr val="tx1">
                    <a:tint val="75000"/>
                  </a:schemeClr>
                </a:solidFill>
              </a:defRPr>
            </a:lvl9pPr>
          </a:lstStyle>
          <a:p>
            <a:pPr lvl="0"/>
            <a:r>
              <a:rPr lang="fr-FR" dirty="0" smtClean="0"/>
              <a:t>texte</a:t>
            </a:r>
          </a:p>
        </p:txBody>
      </p:sp>
      <p:sp>
        <p:nvSpPr>
          <p:cNvPr id="10" name="Rectangle 9"/>
          <p:cNvSpPr/>
          <p:nvPr userDrawn="1"/>
        </p:nvSpPr>
        <p:spPr>
          <a:xfrm>
            <a:off x="930256" y="1062335"/>
            <a:ext cx="76135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5">
              <a:solidFill>
                <a:schemeClr val="tx2"/>
              </a:solidFill>
              <a:latin typeface="+mj-lt"/>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9" name="Espace réservé du pied de page 4"/>
          <p:cNvSpPr>
            <a:spLocks noGrp="1"/>
          </p:cNvSpPr>
          <p:nvPr>
            <p:ph type="ftr" sz="quarter" idx="11"/>
          </p:nvPr>
        </p:nvSpPr>
        <p:spPr>
          <a:xfrm>
            <a:off x="818469" y="6214535"/>
            <a:ext cx="8148334" cy="356400"/>
          </a:xfrm>
          <a:prstGeom prst="rect">
            <a:avLst/>
          </a:prstGeom>
        </p:spPr>
        <p:txBody>
          <a:bodyPr/>
          <a:lstStyle>
            <a:lvl1pPr>
              <a:defRPr sz="1292" b="1">
                <a:solidFill>
                  <a:schemeClr val="tx2"/>
                </a:solidFill>
              </a:defRPr>
            </a:lvl1pPr>
          </a:lstStyle>
          <a:p>
            <a:endParaRPr lang="fr-FR" dirty="0"/>
          </a:p>
        </p:txBody>
      </p:sp>
      <p:sp>
        <p:nvSpPr>
          <p:cNvPr id="5" name="Espace réservé du numéro de diapositive 5"/>
          <p:cNvSpPr>
            <a:spLocks noGrp="1"/>
          </p:cNvSpPr>
          <p:nvPr>
            <p:ph type="sldNum" sz="quarter" idx="12"/>
          </p:nvPr>
        </p:nvSpPr>
        <p:spPr>
          <a:xfrm>
            <a:off x="84304" y="6210896"/>
            <a:ext cx="422976" cy="354645"/>
          </a:xfrm>
          <a:prstGeom prst="rect">
            <a:avLst/>
          </a:prstGeom>
        </p:spPr>
        <p:txBody>
          <a:bodyPr anchor="ctr" anchorCtr="0"/>
          <a:lstStyle>
            <a:lvl1pPr algn="ctr">
              <a:defRPr sz="1057" b="0">
                <a:solidFill>
                  <a:schemeClr val="tx2"/>
                </a:solidFill>
              </a:defRPr>
            </a:lvl1pPr>
          </a:lstStyle>
          <a:p>
            <a:fld id="{E3E7212D-090E-4570-8CB1-4A9F49A209AB}"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7" name="Espace réservé du pied de page 4"/>
          <p:cNvSpPr>
            <a:spLocks noGrp="1"/>
          </p:cNvSpPr>
          <p:nvPr>
            <p:ph type="ftr" sz="quarter" idx="11"/>
          </p:nvPr>
        </p:nvSpPr>
        <p:spPr>
          <a:xfrm>
            <a:off x="818469" y="6214535"/>
            <a:ext cx="8148334" cy="356400"/>
          </a:xfrm>
          <a:prstGeom prst="rect">
            <a:avLst/>
          </a:prstGeom>
        </p:spPr>
        <p:txBody>
          <a:bodyPr/>
          <a:lstStyle>
            <a:lvl1pPr>
              <a:defRPr sz="1292" b="1">
                <a:solidFill>
                  <a:schemeClr val="tx2"/>
                </a:solidFill>
              </a:defRPr>
            </a:lvl1pPr>
          </a:lstStyle>
          <a:p>
            <a:endParaRPr lang="fr-FR" dirty="0"/>
          </a:p>
        </p:txBody>
      </p:sp>
      <p:sp>
        <p:nvSpPr>
          <p:cNvPr id="11" name="Espace réservé du contenu 10"/>
          <p:cNvSpPr>
            <a:spLocks noGrp="1"/>
          </p:cNvSpPr>
          <p:nvPr>
            <p:ph sz="quarter" idx="15"/>
          </p:nvPr>
        </p:nvSpPr>
        <p:spPr>
          <a:xfrm>
            <a:off x="3637303" y="1170335"/>
            <a:ext cx="7612997" cy="4608512"/>
          </a:xfrm>
          <a:prstGeom prst="rect">
            <a:avLst/>
          </a:prstGeom>
        </p:spPr>
        <p:txBody>
          <a:bodyPr anchor="t" anchorCtr="0">
            <a:normAutofit/>
          </a:bodyPr>
          <a:lstStyle>
            <a:lvl1pPr algn="l" defTabSz="1074237" rtl="0" eaLnBrk="1" latinLnBrk="0" hangingPunct="1">
              <a:spcBef>
                <a:spcPct val="20000"/>
              </a:spcBef>
              <a:buClr>
                <a:srgbClr val="505557"/>
              </a:buClr>
              <a:buFont typeface="Wingdings" pitchFamily="2" charset="2"/>
              <a:buChar char="§"/>
              <a:defRPr lang="fr-FR" sz="2115" b="0" kern="1200" dirty="0" smtClean="0">
                <a:solidFill>
                  <a:schemeClr val="tx2"/>
                </a:solidFill>
                <a:latin typeface="+mn-lt"/>
                <a:ea typeface="Arial Unicode MS" panose="020B0604020202020204" pitchFamily="34" charset="-128"/>
                <a:cs typeface="Arial Unicode MS" panose="020B0604020202020204" pitchFamily="34" charset="-128"/>
              </a:defRPr>
            </a:lvl1pPr>
            <a:lvl2pPr algn="l" defTabSz="1074237" rtl="0" eaLnBrk="1" latinLnBrk="0" hangingPunct="1">
              <a:spcBef>
                <a:spcPct val="20000"/>
              </a:spcBef>
              <a:buClr>
                <a:srgbClr val="505557"/>
              </a:buClr>
              <a:buFont typeface="Trebuchet MS" pitchFamily="34" charset="0"/>
              <a:buChar char="‐"/>
              <a:defRPr lang="fr-FR" sz="2115" b="0" kern="1200" dirty="0" smtClean="0">
                <a:solidFill>
                  <a:schemeClr val="tx2"/>
                </a:solidFill>
                <a:latin typeface="+mn-lt"/>
                <a:ea typeface="Arial Unicode MS" panose="020B0604020202020204" pitchFamily="34" charset="-128"/>
                <a:cs typeface="Arial Unicode MS" panose="020B0604020202020204" pitchFamily="34" charset="-128"/>
              </a:defRPr>
            </a:lvl2pPr>
            <a:lvl3pPr algn="l" defTabSz="1074237" rtl="0" eaLnBrk="1" latinLnBrk="0" hangingPunct="1">
              <a:spcBef>
                <a:spcPct val="20000"/>
              </a:spcBef>
              <a:buClr>
                <a:srgbClr val="505557"/>
              </a:buClr>
              <a:buFont typeface="Arial" pitchFamily="34" charset="0"/>
              <a:buChar char="•"/>
              <a:defRPr lang="fr-FR" sz="1880" b="0" kern="1200" dirty="0" smtClean="0">
                <a:solidFill>
                  <a:schemeClr val="tx2"/>
                </a:solidFill>
                <a:latin typeface="+mn-lt"/>
                <a:ea typeface="Arial Unicode MS" panose="020B0604020202020204" pitchFamily="34" charset="-128"/>
                <a:cs typeface="Arial Unicode MS" panose="020B0604020202020204" pitchFamily="34" charset="-128"/>
              </a:defRPr>
            </a:lvl3pPr>
            <a:lvl4pPr algn="l" defTabSz="1074237" rtl="0" eaLnBrk="1" latinLnBrk="0" hangingPunct="1">
              <a:spcBef>
                <a:spcPct val="20000"/>
              </a:spcBef>
              <a:buClr>
                <a:srgbClr val="505557"/>
              </a:buClr>
              <a:buFont typeface="Trebuchet MS" pitchFamily="34" charset="0"/>
              <a:buChar char="‐"/>
              <a:defRPr lang="fr-FR" sz="1880" b="0" kern="1200" dirty="0" smtClean="0">
                <a:solidFill>
                  <a:schemeClr val="tx2"/>
                </a:solidFill>
                <a:latin typeface="+mn-lt"/>
                <a:ea typeface="Arial Unicode MS" panose="020B0604020202020204" pitchFamily="34" charset="-128"/>
                <a:cs typeface="Arial Unicode MS" panose="020B0604020202020204" pitchFamily="34" charset="-128"/>
              </a:defRPr>
            </a:lvl4pPr>
            <a:lvl5pPr algn="l" defTabSz="1074237" rtl="0" eaLnBrk="1" latinLnBrk="0" hangingPunct="1">
              <a:spcBef>
                <a:spcPct val="20000"/>
              </a:spcBef>
              <a:buClr>
                <a:srgbClr val="505557"/>
              </a:buClr>
              <a:buFont typeface="Courier New" pitchFamily="49" charset="0"/>
              <a:buChar char="o"/>
              <a:defRPr lang="fr-FR" sz="1645" b="0" kern="1200" dirty="0" smtClean="0">
                <a:solidFill>
                  <a:schemeClr val="tx2"/>
                </a:solidFill>
                <a:latin typeface="+mn-lt"/>
                <a:ea typeface="Arial Unicode MS" panose="020B0604020202020204" pitchFamily="34" charset="-128"/>
                <a:cs typeface="Arial Unicode MS" panose="020B0604020202020204" pitchFamily="34" charset="-128"/>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numéro de diapositive 5"/>
          <p:cNvSpPr>
            <a:spLocks noGrp="1"/>
          </p:cNvSpPr>
          <p:nvPr>
            <p:ph type="sldNum" sz="quarter" idx="12"/>
          </p:nvPr>
        </p:nvSpPr>
        <p:spPr>
          <a:xfrm>
            <a:off x="84304" y="6210896"/>
            <a:ext cx="422976" cy="354645"/>
          </a:xfrm>
          <a:prstGeom prst="rect">
            <a:avLst/>
          </a:prstGeom>
        </p:spPr>
        <p:txBody>
          <a:bodyPr anchor="ctr" anchorCtr="0"/>
          <a:lstStyle>
            <a:lvl1pPr algn="ctr">
              <a:defRPr sz="1057" b="0">
                <a:solidFill>
                  <a:schemeClr val="tx2"/>
                </a:solidFill>
              </a:defRPr>
            </a:lvl1pPr>
          </a:lstStyle>
          <a:p>
            <a:fld id="{E3E7212D-090E-4570-8CB1-4A9F49A209AB}" type="slidenum">
              <a:rPr lang="fr-FR" smtClean="0"/>
              <a:pPr/>
              <a:t>‹N°›</a:t>
            </a:fld>
            <a:endParaRPr lang="fr-FR" dirty="0"/>
          </a:p>
        </p:txBody>
      </p:sp>
      <p:sp>
        <p:nvSpPr>
          <p:cNvPr id="8" name="Titre 1"/>
          <p:cNvSpPr>
            <a:spLocks noGrp="1"/>
          </p:cNvSpPr>
          <p:nvPr>
            <p:ph type="title" hasCustomPrompt="1"/>
          </p:nvPr>
        </p:nvSpPr>
        <p:spPr>
          <a:xfrm>
            <a:off x="818469" y="90215"/>
            <a:ext cx="4426144" cy="547200"/>
          </a:xfrm>
          <a:prstGeom prst="rect">
            <a:avLst/>
          </a:prstGeom>
          <a:noFill/>
        </p:spPr>
        <p:txBody>
          <a:bodyPr bIns="0" anchor="b" anchorCtr="0">
            <a:normAutofit/>
          </a:bodyPr>
          <a:lstStyle>
            <a:lvl1pPr>
              <a:defRPr sz="3289" cap="all" spc="0" baseline="0">
                <a:solidFill>
                  <a:schemeClr val="tx2"/>
                </a:solidFill>
              </a:defRPr>
            </a:lvl1pPr>
          </a:lstStyle>
          <a:p>
            <a:r>
              <a:rPr lang="fr-FR" dirty="0" smtClean="0"/>
              <a:t>titre</a:t>
            </a:r>
            <a:endParaRPr lang="fr-FR" dirty="0"/>
          </a:p>
        </p:txBody>
      </p:sp>
      <p:sp>
        <p:nvSpPr>
          <p:cNvPr id="13" name="Espace réservé du texte 2"/>
          <p:cNvSpPr>
            <a:spLocks noGrp="1"/>
          </p:cNvSpPr>
          <p:nvPr>
            <p:ph type="body" idx="13" hasCustomPrompt="1"/>
          </p:nvPr>
        </p:nvSpPr>
        <p:spPr>
          <a:xfrm>
            <a:off x="818469" y="648203"/>
            <a:ext cx="4426144" cy="378116"/>
          </a:xfrm>
          <a:prstGeom prst="rect">
            <a:avLst/>
          </a:prstGeom>
          <a:noFill/>
        </p:spPr>
        <p:txBody>
          <a:bodyPr tIns="36000" bIns="36000" anchor="t" anchorCtr="0">
            <a:normAutofit/>
          </a:bodyPr>
          <a:lstStyle>
            <a:lvl1pPr marL="0" indent="0">
              <a:spcBef>
                <a:spcPts val="0"/>
              </a:spcBef>
              <a:buNone/>
              <a:defRPr lang="fr-FR" sz="2115" b="0" kern="1200" cap="all" baseline="0" dirty="0" smtClean="0">
                <a:solidFill>
                  <a:schemeClr val="tx2"/>
                </a:solidFill>
                <a:latin typeface="+mj-lt"/>
                <a:ea typeface="Arial Unicode MS" panose="020B0604020202020204" pitchFamily="34" charset="-128"/>
                <a:cs typeface="Arial Unicode MS" panose="020B0604020202020204" pitchFamily="34" charset="-128"/>
              </a:defRPr>
            </a:lvl1pPr>
            <a:lvl2pPr marL="537119" indent="0">
              <a:buNone/>
              <a:defRPr sz="2115">
                <a:solidFill>
                  <a:schemeClr val="tx1">
                    <a:tint val="75000"/>
                  </a:schemeClr>
                </a:solidFill>
              </a:defRPr>
            </a:lvl2pPr>
            <a:lvl3pPr marL="1074237" indent="0">
              <a:buNone/>
              <a:defRPr sz="1880">
                <a:solidFill>
                  <a:schemeClr val="tx1">
                    <a:tint val="75000"/>
                  </a:schemeClr>
                </a:solidFill>
              </a:defRPr>
            </a:lvl3pPr>
            <a:lvl4pPr marL="1611356" indent="0">
              <a:buNone/>
              <a:defRPr sz="1645">
                <a:solidFill>
                  <a:schemeClr val="tx1">
                    <a:tint val="75000"/>
                  </a:schemeClr>
                </a:solidFill>
              </a:defRPr>
            </a:lvl4pPr>
            <a:lvl5pPr marL="2148474" indent="0">
              <a:buNone/>
              <a:defRPr sz="1645">
                <a:solidFill>
                  <a:schemeClr val="tx1">
                    <a:tint val="75000"/>
                  </a:schemeClr>
                </a:solidFill>
              </a:defRPr>
            </a:lvl5pPr>
            <a:lvl6pPr marL="2685593" indent="0">
              <a:buNone/>
              <a:defRPr sz="1645">
                <a:solidFill>
                  <a:schemeClr val="tx1">
                    <a:tint val="75000"/>
                  </a:schemeClr>
                </a:solidFill>
              </a:defRPr>
            </a:lvl6pPr>
            <a:lvl7pPr marL="3222711" indent="0">
              <a:buNone/>
              <a:defRPr sz="1645">
                <a:solidFill>
                  <a:schemeClr val="tx1">
                    <a:tint val="75000"/>
                  </a:schemeClr>
                </a:solidFill>
              </a:defRPr>
            </a:lvl7pPr>
            <a:lvl8pPr marL="3759830" indent="0">
              <a:buNone/>
              <a:defRPr sz="1645">
                <a:solidFill>
                  <a:schemeClr val="tx1">
                    <a:tint val="75000"/>
                  </a:schemeClr>
                </a:solidFill>
              </a:defRPr>
            </a:lvl8pPr>
            <a:lvl9pPr marL="4296948" indent="0">
              <a:buNone/>
              <a:defRPr sz="1645">
                <a:solidFill>
                  <a:schemeClr val="tx1">
                    <a:tint val="75000"/>
                  </a:schemeClr>
                </a:solidFill>
              </a:defRPr>
            </a:lvl9pPr>
          </a:lstStyle>
          <a:p>
            <a:pPr lvl="0"/>
            <a:r>
              <a:rPr lang="fr-FR" dirty="0" smtClean="0"/>
              <a:t>texte</a:t>
            </a:r>
          </a:p>
        </p:txBody>
      </p:sp>
      <p:sp>
        <p:nvSpPr>
          <p:cNvPr id="14" name="Rectangle 13"/>
          <p:cNvSpPr/>
          <p:nvPr userDrawn="1"/>
        </p:nvSpPr>
        <p:spPr>
          <a:xfrm>
            <a:off x="930256" y="1062335"/>
            <a:ext cx="76135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5">
              <a:solidFill>
                <a:schemeClr val="tx2"/>
              </a:solidFill>
              <a:latin typeface="+mj-lt"/>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21262" y="4662806"/>
            <a:ext cx="7105650" cy="550471"/>
          </a:xfrm>
          <a:prstGeom prst="rect">
            <a:avLst/>
          </a:prstGeom>
        </p:spPr>
        <p:txBody>
          <a:bodyPr anchor="b"/>
          <a:lstStyle>
            <a:lvl1pPr algn="l" defTabSz="1074237" rtl="0" eaLnBrk="1" latinLnBrk="0" hangingPunct="1">
              <a:spcBef>
                <a:spcPct val="0"/>
              </a:spcBef>
              <a:buNone/>
              <a:defRPr lang="fr-FR" sz="2350" b="1" kern="1200" cap="all" baseline="0" dirty="0" smtClean="0">
                <a:solidFill>
                  <a:schemeClr val="tx2"/>
                </a:solidFill>
                <a:latin typeface="+mn-lt"/>
                <a:ea typeface="+mj-ea"/>
                <a:cs typeface="+mj-cs"/>
              </a:defRPr>
            </a:lvl1pPr>
          </a:lstStyle>
          <a:p>
            <a:r>
              <a:rPr lang="fr-FR" smtClean="0"/>
              <a:t>Modifiez le style du titre</a:t>
            </a:r>
            <a:endParaRPr lang="fr-FR"/>
          </a:p>
        </p:txBody>
      </p:sp>
      <p:sp>
        <p:nvSpPr>
          <p:cNvPr id="3" name="Espace réservé pour une image  2"/>
          <p:cNvSpPr>
            <a:spLocks noGrp="1"/>
          </p:cNvSpPr>
          <p:nvPr>
            <p:ph type="pic" idx="1"/>
          </p:nvPr>
        </p:nvSpPr>
        <p:spPr>
          <a:xfrm>
            <a:off x="2321262" y="595186"/>
            <a:ext cx="7105650" cy="3996690"/>
          </a:xfrm>
          <a:prstGeom prst="rect">
            <a:avLst/>
          </a:prstGeom>
        </p:spPr>
        <p:txBody>
          <a:bodyPr anchor="ctr" anchorCtr="0"/>
          <a:lstStyle>
            <a:lvl1pPr marL="0" indent="0" algn="ctr">
              <a:buNone/>
              <a:defRPr sz="3759" b="0">
                <a:solidFill>
                  <a:schemeClr val="tx2"/>
                </a:solidFill>
                <a:latin typeface="+mn-lt"/>
              </a:defRPr>
            </a:lvl1pPr>
            <a:lvl2pPr marL="537119" indent="0">
              <a:buNone/>
              <a:defRPr sz="3289"/>
            </a:lvl2pPr>
            <a:lvl3pPr marL="1074237" indent="0">
              <a:buNone/>
              <a:defRPr sz="2820"/>
            </a:lvl3pPr>
            <a:lvl4pPr marL="1611356" indent="0">
              <a:buNone/>
              <a:defRPr sz="2350"/>
            </a:lvl4pPr>
            <a:lvl5pPr marL="2148474" indent="0">
              <a:buNone/>
              <a:defRPr sz="2350"/>
            </a:lvl5pPr>
            <a:lvl6pPr marL="2685593" indent="0">
              <a:buNone/>
              <a:defRPr sz="2350"/>
            </a:lvl6pPr>
            <a:lvl7pPr marL="3222711" indent="0">
              <a:buNone/>
              <a:defRPr sz="2350"/>
            </a:lvl7pPr>
            <a:lvl8pPr marL="3759830" indent="0">
              <a:buNone/>
              <a:defRPr sz="2350"/>
            </a:lvl8pPr>
            <a:lvl9pPr marL="4296948" indent="0">
              <a:buNone/>
              <a:defRPr sz="235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21262" y="5213277"/>
            <a:ext cx="7105650" cy="781759"/>
          </a:xfrm>
          <a:prstGeom prst="rect">
            <a:avLst/>
          </a:prstGeom>
        </p:spPr>
        <p:txBody>
          <a:bodyPr/>
          <a:lstStyle>
            <a:lvl1pPr marL="0" indent="0">
              <a:buNone/>
              <a:defRPr lang="fr-FR" sz="1645" b="0" kern="1200" smtClean="0">
                <a:solidFill>
                  <a:schemeClr val="tx2"/>
                </a:solidFill>
                <a:latin typeface="+mn-lt"/>
                <a:ea typeface="+mn-ea"/>
                <a:cs typeface="+mn-cs"/>
              </a:defRPr>
            </a:lvl1pPr>
            <a:lvl2pPr marL="537119" indent="0">
              <a:buNone/>
              <a:defRPr sz="1410"/>
            </a:lvl2pPr>
            <a:lvl3pPr marL="1074237" indent="0">
              <a:buNone/>
              <a:defRPr sz="1175"/>
            </a:lvl3pPr>
            <a:lvl4pPr marL="1611356" indent="0">
              <a:buNone/>
              <a:defRPr sz="1057"/>
            </a:lvl4pPr>
            <a:lvl5pPr marL="2148474" indent="0">
              <a:buNone/>
              <a:defRPr sz="1057"/>
            </a:lvl5pPr>
            <a:lvl6pPr marL="2685593" indent="0">
              <a:buNone/>
              <a:defRPr sz="1057"/>
            </a:lvl6pPr>
            <a:lvl7pPr marL="3222711" indent="0">
              <a:buNone/>
              <a:defRPr sz="1057"/>
            </a:lvl7pPr>
            <a:lvl8pPr marL="3759830" indent="0">
              <a:buNone/>
              <a:defRPr sz="1057"/>
            </a:lvl8pPr>
            <a:lvl9pPr marL="4296948" indent="0">
              <a:buNone/>
              <a:defRPr sz="1057"/>
            </a:lvl9pPr>
          </a:lstStyle>
          <a:p>
            <a:pPr marL="0" lvl="0" indent="0" algn="l" defTabSz="1074237" rtl="0" eaLnBrk="1" latinLnBrk="0" hangingPunct="1">
              <a:spcBef>
                <a:spcPct val="20000"/>
              </a:spcBef>
              <a:buFont typeface="Arial" pitchFamily="34" charset="0"/>
              <a:buNone/>
            </a:pPr>
            <a:r>
              <a:rPr lang="fr-FR" smtClean="0"/>
              <a:t>Modifiez les styles du texte du masque</a:t>
            </a:r>
          </a:p>
        </p:txBody>
      </p:sp>
      <p:sp>
        <p:nvSpPr>
          <p:cNvPr id="14" name="Espace réservé du pied de page 4"/>
          <p:cNvSpPr>
            <a:spLocks noGrp="1"/>
          </p:cNvSpPr>
          <p:nvPr>
            <p:ph type="ftr" sz="quarter" idx="11"/>
          </p:nvPr>
        </p:nvSpPr>
        <p:spPr>
          <a:xfrm>
            <a:off x="818469" y="6214535"/>
            <a:ext cx="8148334" cy="356400"/>
          </a:xfrm>
          <a:prstGeom prst="rect">
            <a:avLst/>
          </a:prstGeom>
        </p:spPr>
        <p:txBody>
          <a:bodyPr/>
          <a:lstStyle>
            <a:lvl1pPr>
              <a:defRPr sz="1292" b="1">
                <a:solidFill>
                  <a:schemeClr val="tx2"/>
                </a:solidFill>
              </a:defRPr>
            </a:lvl1pPr>
          </a:lstStyle>
          <a:p>
            <a:endParaRPr lang="fr-FR" dirty="0"/>
          </a:p>
        </p:txBody>
      </p:sp>
      <p:sp>
        <p:nvSpPr>
          <p:cNvPr id="8" name="Espace réservé du numéro de diapositive 5"/>
          <p:cNvSpPr>
            <a:spLocks noGrp="1"/>
          </p:cNvSpPr>
          <p:nvPr>
            <p:ph type="sldNum" sz="quarter" idx="12"/>
          </p:nvPr>
        </p:nvSpPr>
        <p:spPr>
          <a:xfrm>
            <a:off x="84304" y="6210896"/>
            <a:ext cx="422976" cy="354645"/>
          </a:xfrm>
          <a:prstGeom prst="rect">
            <a:avLst/>
          </a:prstGeom>
        </p:spPr>
        <p:txBody>
          <a:bodyPr anchor="ctr" anchorCtr="0"/>
          <a:lstStyle>
            <a:lvl1pPr algn="ctr">
              <a:defRPr sz="1057" b="0">
                <a:solidFill>
                  <a:schemeClr val="tx2"/>
                </a:solidFill>
              </a:defRPr>
            </a:lvl1pPr>
          </a:lstStyle>
          <a:p>
            <a:fld id="{E3E7212D-090E-4570-8CB1-4A9F49A209AB}"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031" y="2095767"/>
            <a:ext cx="6192686" cy="2469619"/>
          </a:xfrm>
          <a:prstGeom prst="rect">
            <a:avLst/>
          </a:prstGeom>
        </p:spPr>
      </p:pic>
      <p:sp>
        <p:nvSpPr>
          <p:cNvPr id="3" name="Rectangle 2"/>
          <p:cNvSpPr/>
          <p:nvPr userDrawn="1"/>
        </p:nvSpPr>
        <p:spPr>
          <a:xfrm>
            <a:off x="1" y="5938204"/>
            <a:ext cx="11842750" cy="72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5"/>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18461" y="5994871"/>
            <a:ext cx="1924289" cy="7673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54" r:id="rId5"/>
    <p:sldLayoutId id="2147483655" r:id="rId6"/>
    <p:sldLayoutId id="2147483656" r:id="rId7"/>
    <p:sldLayoutId id="2147483657" r:id="rId8"/>
    <p:sldLayoutId id="2147483658" r:id="rId9"/>
  </p:sldLayoutIdLst>
  <p:timing>
    <p:tnLst>
      <p:par>
        <p:cTn id="1" dur="indefinite" restart="never" nodeType="tmRoot"/>
      </p:par>
    </p:tnLst>
  </p:timing>
  <p:hf sldNum="0" hdr="0" ftr="0" dt="0"/>
  <p:txStyles>
    <p:titleStyle>
      <a:lvl1pPr algn="l" defTabSz="1074237" rtl="0" eaLnBrk="1" latinLnBrk="0" hangingPunct="1">
        <a:spcBef>
          <a:spcPct val="0"/>
        </a:spcBef>
        <a:buNone/>
        <a:defRPr sz="2937" b="1" kern="1200">
          <a:solidFill>
            <a:srgbClr val="006A4E"/>
          </a:solidFill>
          <a:latin typeface="+mj-lt"/>
          <a:ea typeface="+mj-ea"/>
          <a:cs typeface="+mj-cs"/>
        </a:defRPr>
      </a:lvl1pPr>
    </p:titleStyle>
    <p:bodyStyle>
      <a:lvl1pPr marL="402839" indent="-402839" algn="l" defTabSz="1074237" rtl="0" eaLnBrk="1" latinLnBrk="0" hangingPunct="1">
        <a:spcBef>
          <a:spcPct val="20000"/>
        </a:spcBef>
        <a:buFont typeface="Arial" pitchFamily="34" charset="0"/>
        <a:buChar char="•"/>
        <a:defRPr lang="fr-FR" sz="2115" b="1" kern="1200" dirty="0" smtClean="0">
          <a:solidFill>
            <a:srgbClr val="515151"/>
          </a:solidFill>
          <a:latin typeface="Trebuchet MS" pitchFamily="34" charset="0"/>
          <a:ea typeface="+mn-ea"/>
          <a:cs typeface="+mn-cs"/>
        </a:defRPr>
      </a:lvl1pPr>
      <a:lvl2pPr marL="872818" indent="-335699" algn="l" defTabSz="1074237" rtl="0" eaLnBrk="1" latinLnBrk="0" hangingPunct="1">
        <a:spcBef>
          <a:spcPct val="20000"/>
        </a:spcBef>
        <a:buFont typeface="Arial" pitchFamily="34" charset="0"/>
        <a:buChar char="–"/>
        <a:defRPr lang="fr-FR" sz="2115" b="1" kern="1200" dirty="0" smtClean="0">
          <a:solidFill>
            <a:srgbClr val="515151"/>
          </a:solidFill>
          <a:latin typeface="Trebuchet MS" pitchFamily="34" charset="0"/>
          <a:ea typeface="+mn-ea"/>
          <a:cs typeface="+mn-cs"/>
        </a:defRPr>
      </a:lvl2pPr>
      <a:lvl3pPr marL="1342796" indent="-268559" algn="l" defTabSz="1074237" rtl="0" eaLnBrk="1" latinLnBrk="0" hangingPunct="1">
        <a:spcBef>
          <a:spcPct val="20000"/>
        </a:spcBef>
        <a:buFont typeface="Arial" pitchFamily="34" charset="0"/>
        <a:buChar char="•"/>
        <a:defRPr lang="fr-FR" sz="1880" b="1" kern="1200" dirty="0" smtClean="0">
          <a:solidFill>
            <a:srgbClr val="515151"/>
          </a:solidFill>
          <a:latin typeface="Trebuchet MS" pitchFamily="34" charset="0"/>
          <a:ea typeface="+mn-ea"/>
          <a:cs typeface="+mn-cs"/>
        </a:defRPr>
      </a:lvl3pPr>
      <a:lvl4pPr marL="1879915" indent="-268559" algn="l" defTabSz="1074237" rtl="0" eaLnBrk="1" latinLnBrk="0" hangingPunct="1">
        <a:spcBef>
          <a:spcPct val="20000"/>
        </a:spcBef>
        <a:buFont typeface="Arial" pitchFamily="34" charset="0"/>
        <a:buChar char="–"/>
        <a:defRPr lang="fr-FR" sz="1880" b="1" kern="1200" dirty="0" smtClean="0">
          <a:solidFill>
            <a:srgbClr val="515151"/>
          </a:solidFill>
          <a:latin typeface="Trebuchet MS" pitchFamily="34" charset="0"/>
          <a:ea typeface="+mn-ea"/>
          <a:cs typeface="+mn-cs"/>
        </a:defRPr>
      </a:lvl4pPr>
      <a:lvl5pPr marL="2417034" indent="-268559" algn="l" defTabSz="1074237" rtl="0" eaLnBrk="1" latinLnBrk="0" hangingPunct="1">
        <a:spcBef>
          <a:spcPct val="20000"/>
        </a:spcBef>
        <a:buFont typeface="Arial" pitchFamily="34" charset="0"/>
        <a:buChar char="»"/>
        <a:defRPr lang="fr-FR" sz="1645" b="1" kern="1200" dirty="0" smtClean="0">
          <a:solidFill>
            <a:srgbClr val="515151"/>
          </a:solidFill>
          <a:latin typeface="Trebuchet MS" pitchFamily="34" charset="0"/>
          <a:ea typeface="+mn-ea"/>
          <a:cs typeface="+mn-cs"/>
        </a:defRPr>
      </a:lvl5pPr>
      <a:lvl6pPr marL="2954152" indent="-268559" algn="l" defTabSz="1074237" rtl="0" eaLnBrk="1" latinLnBrk="0" hangingPunct="1">
        <a:spcBef>
          <a:spcPct val="20000"/>
        </a:spcBef>
        <a:buFont typeface="Arial" pitchFamily="34" charset="0"/>
        <a:buChar char="•"/>
        <a:defRPr sz="2350" kern="1200">
          <a:solidFill>
            <a:schemeClr val="tx1"/>
          </a:solidFill>
          <a:latin typeface="+mn-lt"/>
          <a:ea typeface="+mn-ea"/>
          <a:cs typeface="+mn-cs"/>
        </a:defRPr>
      </a:lvl6pPr>
      <a:lvl7pPr marL="3491271" indent="-268559" algn="l" defTabSz="1074237" rtl="0" eaLnBrk="1" latinLnBrk="0" hangingPunct="1">
        <a:spcBef>
          <a:spcPct val="20000"/>
        </a:spcBef>
        <a:buFont typeface="Arial" pitchFamily="34" charset="0"/>
        <a:buChar char="•"/>
        <a:defRPr sz="2350" kern="1200">
          <a:solidFill>
            <a:schemeClr val="tx1"/>
          </a:solidFill>
          <a:latin typeface="+mn-lt"/>
          <a:ea typeface="+mn-ea"/>
          <a:cs typeface="+mn-cs"/>
        </a:defRPr>
      </a:lvl7pPr>
      <a:lvl8pPr marL="4028389" indent="-268559" algn="l" defTabSz="1074237" rtl="0" eaLnBrk="1" latinLnBrk="0" hangingPunct="1">
        <a:spcBef>
          <a:spcPct val="20000"/>
        </a:spcBef>
        <a:buFont typeface="Arial" pitchFamily="34" charset="0"/>
        <a:buChar char="•"/>
        <a:defRPr sz="2350" kern="1200">
          <a:solidFill>
            <a:schemeClr val="tx1"/>
          </a:solidFill>
          <a:latin typeface="+mn-lt"/>
          <a:ea typeface="+mn-ea"/>
          <a:cs typeface="+mn-cs"/>
        </a:defRPr>
      </a:lvl8pPr>
      <a:lvl9pPr marL="4565508" indent="-268559" algn="l" defTabSz="1074237" rtl="0" eaLnBrk="1" latinLnBrk="0" hangingPunct="1">
        <a:spcBef>
          <a:spcPct val="20000"/>
        </a:spcBef>
        <a:buFont typeface="Arial" pitchFamily="34" charset="0"/>
        <a:buChar char="•"/>
        <a:defRPr sz="2350" kern="1200">
          <a:solidFill>
            <a:schemeClr val="tx1"/>
          </a:solidFill>
          <a:latin typeface="+mn-lt"/>
          <a:ea typeface="+mn-ea"/>
          <a:cs typeface="+mn-cs"/>
        </a:defRPr>
      </a:lvl9pPr>
    </p:bodyStyle>
    <p:otherStyle>
      <a:defPPr>
        <a:defRPr lang="fr-FR"/>
      </a:defPPr>
      <a:lvl1pPr marL="0" algn="l" defTabSz="1074237" rtl="0" eaLnBrk="1" latinLnBrk="0" hangingPunct="1">
        <a:defRPr sz="2115" kern="1200">
          <a:solidFill>
            <a:schemeClr val="tx1"/>
          </a:solidFill>
          <a:latin typeface="+mn-lt"/>
          <a:ea typeface="+mn-ea"/>
          <a:cs typeface="+mn-cs"/>
        </a:defRPr>
      </a:lvl1pPr>
      <a:lvl2pPr marL="537119" algn="l" defTabSz="1074237" rtl="0" eaLnBrk="1" latinLnBrk="0" hangingPunct="1">
        <a:defRPr sz="2115" kern="1200">
          <a:solidFill>
            <a:schemeClr val="tx1"/>
          </a:solidFill>
          <a:latin typeface="+mn-lt"/>
          <a:ea typeface="+mn-ea"/>
          <a:cs typeface="+mn-cs"/>
        </a:defRPr>
      </a:lvl2pPr>
      <a:lvl3pPr marL="1074237" algn="l" defTabSz="1074237" rtl="0" eaLnBrk="1" latinLnBrk="0" hangingPunct="1">
        <a:defRPr sz="2115" kern="1200">
          <a:solidFill>
            <a:schemeClr val="tx1"/>
          </a:solidFill>
          <a:latin typeface="+mn-lt"/>
          <a:ea typeface="+mn-ea"/>
          <a:cs typeface="+mn-cs"/>
        </a:defRPr>
      </a:lvl3pPr>
      <a:lvl4pPr marL="1611356" algn="l" defTabSz="1074237" rtl="0" eaLnBrk="1" latinLnBrk="0" hangingPunct="1">
        <a:defRPr sz="2115" kern="1200">
          <a:solidFill>
            <a:schemeClr val="tx1"/>
          </a:solidFill>
          <a:latin typeface="+mn-lt"/>
          <a:ea typeface="+mn-ea"/>
          <a:cs typeface="+mn-cs"/>
        </a:defRPr>
      </a:lvl4pPr>
      <a:lvl5pPr marL="2148474" algn="l" defTabSz="1074237" rtl="0" eaLnBrk="1" latinLnBrk="0" hangingPunct="1">
        <a:defRPr sz="2115" kern="1200">
          <a:solidFill>
            <a:schemeClr val="tx1"/>
          </a:solidFill>
          <a:latin typeface="+mn-lt"/>
          <a:ea typeface="+mn-ea"/>
          <a:cs typeface="+mn-cs"/>
        </a:defRPr>
      </a:lvl5pPr>
      <a:lvl6pPr marL="2685593" algn="l" defTabSz="1074237" rtl="0" eaLnBrk="1" latinLnBrk="0" hangingPunct="1">
        <a:defRPr sz="2115" kern="1200">
          <a:solidFill>
            <a:schemeClr val="tx1"/>
          </a:solidFill>
          <a:latin typeface="+mn-lt"/>
          <a:ea typeface="+mn-ea"/>
          <a:cs typeface="+mn-cs"/>
        </a:defRPr>
      </a:lvl6pPr>
      <a:lvl7pPr marL="3222711" algn="l" defTabSz="1074237" rtl="0" eaLnBrk="1" latinLnBrk="0" hangingPunct="1">
        <a:defRPr sz="2115" kern="1200">
          <a:solidFill>
            <a:schemeClr val="tx1"/>
          </a:solidFill>
          <a:latin typeface="+mn-lt"/>
          <a:ea typeface="+mn-ea"/>
          <a:cs typeface="+mn-cs"/>
        </a:defRPr>
      </a:lvl7pPr>
      <a:lvl8pPr marL="3759830" algn="l" defTabSz="1074237" rtl="0" eaLnBrk="1" latinLnBrk="0" hangingPunct="1">
        <a:defRPr sz="2115" kern="1200">
          <a:solidFill>
            <a:schemeClr val="tx1"/>
          </a:solidFill>
          <a:latin typeface="+mn-lt"/>
          <a:ea typeface="+mn-ea"/>
          <a:cs typeface="+mn-cs"/>
        </a:defRPr>
      </a:lvl8pPr>
      <a:lvl9pPr marL="4296948" algn="l" defTabSz="1074237" rtl="0" eaLnBrk="1" latinLnBrk="0" hangingPunct="1">
        <a:defRPr sz="21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9" y="-25849"/>
            <a:ext cx="10459529" cy="6184180"/>
          </a:xfrm>
          <a:prstGeom prst="rect">
            <a:avLst/>
          </a:prstGeom>
        </p:spPr>
      </p:pic>
      <p:sp>
        <p:nvSpPr>
          <p:cNvPr id="3" name="Sous-titre 2"/>
          <p:cNvSpPr>
            <a:spLocks noGrp="1"/>
          </p:cNvSpPr>
          <p:nvPr>
            <p:ph type="subTitle" idx="1"/>
          </p:nvPr>
        </p:nvSpPr>
        <p:spPr/>
        <p:txBody>
          <a:bodyPr>
            <a:noAutofit/>
          </a:bodyPr>
          <a:lstStyle/>
          <a:p>
            <a:r>
              <a:rPr lang="fr-FR" sz="3200" dirty="0">
                <a:solidFill>
                  <a:schemeClr val="bg1"/>
                </a:solidFill>
                <a:effectLst>
                  <a:outerShdw blurRad="609600" dist="38100" dir="5400000" algn="t" rotWithShape="0">
                    <a:prstClr val="black">
                      <a:alpha val="40000"/>
                    </a:prstClr>
                  </a:outerShdw>
                </a:effectLst>
                <a:ea typeface="+mj-ea"/>
                <a:cs typeface="+mj-cs"/>
              </a:rPr>
              <a:t>Les clés d’un apprentissage efficace</a:t>
            </a:r>
          </a:p>
        </p:txBody>
      </p:sp>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9663" y="0"/>
            <a:ext cx="4063087" cy="6661150"/>
          </a:xfrm>
          <a:prstGeom prst="rect">
            <a:avLst/>
          </a:prstGeom>
          <a:noFill/>
          <a:ln>
            <a:noFill/>
          </a:ln>
        </p:spPr>
      </p:pic>
      <p:sp>
        <p:nvSpPr>
          <p:cNvPr id="6" name="Rectangle 5"/>
          <p:cNvSpPr/>
          <p:nvPr/>
        </p:nvSpPr>
        <p:spPr>
          <a:xfrm>
            <a:off x="1268637" y="3834487"/>
            <a:ext cx="76135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2115">
              <a:solidFill>
                <a:schemeClr val="tx2"/>
              </a:solidFill>
              <a:latin typeface="+mj-lt"/>
            </a:endParaRPr>
          </a:p>
        </p:txBody>
      </p:sp>
      <p:sp>
        <p:nvSpPr>
          <p:cNvPr id="2" name="Titre 1"/>
          <p:cNvSpPr>
            <a:spLocks noGrp="1"/>
          </p:cNvSpPr>
          <p:nvPr>
            <p:ph type="ctrTitle"/>
          </p:nvPr>
        </p:nvSpPr>
        <p:spPr/>
        <p:txBody>
          <a:bodyPr>
            <a:noAutofit/>
          </a:bodyPr>
          <a:lstStyle/>
          <a:p>
            <a:r>
              <a:rPr lang="fr-FR" sz="4200" dirty="0">
                <a:solidFill>
                  <a:schemeClr val="bg1"/>
                </a:solidFill>
                <a:effectLst>
                  <a:outerShdw blurRad="609600" dist="38100" dir="5400000" algn="t" rotWithShape="0">
                    <a:prstClr val="black">
                      <a:alpha val="40000"/>
                    </a:prstClr>
                  </a:outerShdw>
                </a:effectLst>
              </a:rPr>
              <a:t>Comment mieux </a:t>
            </a:r>
            <a:r>
              <a:rPr lang="fr-FR" sz="4200" dirty="0" smtClean="0">
                <a:solidFill>
                  <a:schemeClr val="bg1"/>
                </a:solidFill>
                <a:effectLst>
                  <a:outerShdw blurRad="609600" dist="38100" dir="5400000" algn="t" rotWithShape="0">
                    <a:prstClr val="black">
                      <a:alpha val="40000"/>
                    </a:prstClr>
                  </a:outerShdw>
                </a:effectLst>
              </a:rPr>
              <a:t/>
            </a:r>
            <a:br>
              <a:rPr lang="fr-FR" sz="4200" dirty="0" smtClean="0">
                <a:solidFill>
                  <a:schemeClr val="bg1"/>
                </a:solidFill>
                <a:effectLst>
                  <a:outerShdw blurRad="609600" dist="38100" dir="5400000" algn="t" rotWithShape="0">
                    <a:prstClr val="black">
                      <a:alpha val="40000"/>
                    </a:prstClr>
                  </a:outerShdw>
                </a:effectLst>
              </a:rPr>
            </a:br>
            <a:r>
              <a:rPr lang="fr-FR" sz="4200" dirty="0" smtClean="0">
                <a:solidFill>
                  <a:schemeClr val="bg1"/>
                </a:solidFill>
                <a:effectLst>
                  <a:outerShdw blurRad="609600" dist="38100" dir="5400000" algn="t" rotWithShape="0">
                    <a:prstClr val="black">
                      <a:alpha val="40000"/>
                    </a:prstClr>
                  </a:outerShdw>
                </a:effectLst>
              </a:rPr>
              <a:t>apprendre </a:t>
            </a:r>
            <a:r>
              <a:rPr lang="fr-FR" sz="4200" dirty="0">
                <a:solidFill>
                  <a:schemeClr val="bg1"/>
                </a:solidFill>
                <a:effectLst>
                  <a:outerShdw blurRad="609600" dist="38100" dir="5400000" algn="t" rotWithShape="0">
                    <a:prstClr val="black">
                      <a:alpha val="40000"/>
                    </a:prstClr>
                  </a:outerShdw>
                </a:effectLst>
              </a:rPr>
              <a:t>en formation ? </a:t>
            </a:r>
          </a:p>
        </p:txBody>
      </p:sp>
      <p:sp>
        <p:nvSpPr>
          <p:cNvPr id="7" name="Rectangle 6"/>
          <p:cNvSpPr/>
          <p:nvPr/>
        </p:nvSpPr>
        <p:spPr>
          <a:xfrm>
            <a:off x="8873703" y="5866824"/>
            <a:ext cx="2228495" cy="200055"/>
          </a:xfrm>
          <a:prstGeom prst="rect">
            <a:avLst/>
          </a:prstGeom>
        </p:spPr>
        <p:txBody>
          <a:bodyPr wrap="none">
            <a:spAutoFit/>
          </a:bodyPr>
          <a:lstStyle/>
          <a:p>
            <a:r>
              <a:rPr lang="fr-FR" sz="700" dirty="0" err="1" smtClean="0">
                <a:solidFill>
                  <a:schemeClr val="bg1">
                    <a:lumMod val="65000"/>
                  </a:schemeClr>
                </a:solidFill>
              </a:rPr>
              <a:t>Shutterstock</a:t>
            </a:r>
            <a:r>
              <a:rPr lang="fr-FR" sz="700" dirty="0">
                <a:solidFill>
                  <a:schemeClr val="bg1">
                    <a:lumMod val="65000"/>
                  </a:schemeClr>
                </a:solidFill>
              </a:rPr>
              <a:t> n°374337373 – Auteur </a:t>
            </a:r>
            <a:r>
              <a:rPr lang="fr-FR" sz="700" dirty="0" smtClean="0">
                <a:solidFill>
                  <a:schemeClr val="bg1">
                    <a:lumMod val="65000"/>
                  </a:schemeClr>
                </a:solidFill>
              </a:rPr>
              <a:t>: Lia </a:t>
            </a:r>
            <a:r>
              <a:rPr lang="fr-FR" sz="700" dirty="0" err="1">
                <a:solidFill>
                  <a:schemeClr val="bg1">
                    <a:lumMod val="65000"/>
                  </a:schemeClr>
                </a:solidFill>
              </a:rPr>
              <a:t>Koltyrina</a:t>
            </a:r>
            <a:r>
              <a:rPr lang="fr-FR" sz="700" dirty="0">
                <a:solidFill>
                  <a:schemeClr val="bg1">
                    <a:lumMod val="65000"/>
                  </a:schemeClr>
                </a:solidFill>
              </a:rPr>
              <a:t>  </a:t>
            </a:r>
          </a:p>
        </p:txBody>
      </p:sp>
      <p:sp>
        <p:nvSpPr>
          <p:cNvPr id="9" name="ZoneTexte 8"/>
          <p:cNvSpPr txBox="1"/>
          <p:nvPr/>
        </p:nvSpPr>
        <p:spPr>
          <a:xfrm rot="717807">
            <a:off x="9057650" y="537928"/>
            <a:ext cx="2448272" cy="2031325"/>
          </a:xfrm>
          <a:prstGeom prst="rect">
            <a:avLst/>
          </a:prstGeom>
          <a:solidFill>
            <a:schemeClr val="accent3">
              <a:lumMod val="20000"/>
              <a:lumOff val="80000"/>
            </a:schemeClr>
          </a:solidFill>
        </p:spPr>
        <p:txBody>
          <a:bodyPr wrap="square" rtlCol="0">
            <a:spAutoFit/>
          </a:bodyPr>
          <a:lstStyle/>
          <a:p>
            <a:r>
              <a:rPr lang="fr-FR" dirty="0" smtClean="0"/>
              <a:t>Attention les consignes seront à modifier / adapter selon les </a:t>
            </a:r>
            <a:r>
              <a:rPr lang="fr-FR" dirty="0" err="1" smtClean="0"/>
              <a:t>process</a:t>
            </a:r>
            <a:r>
              <a:rPr lang="fr-FR" dirty="0" smtClean="0"/>
              <a:t> de mise à disposition et les formations concernées</a:t>
            </a:r>
            <a:endParaRPr lang="fr-FR" dirty="0"/>
          </a:p>
        </p:txBody>
      </p:sp>
    </p:spTree>
    <p:extLst>
      <p:ext uri="{BB962C8B-B14F-4D97-AF65-F5344CB8AC3E}">
        <p14:creationId xmlns:p14="http://schemas.microsoft.com/office/powerpoint/2010/main" val="3702993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8469" y="110403"/>
            <a:ext cx="10425203" cy="547200"/>
          </a:xfrm>
          <a:prstGeom prst="rect">
            <a:avLst/>
          </a:prstGeom>
        </p:spPr>
        <p:txBody>
          <a:bodyPr>
            <a:noAutofit/>
          </a:bodyPr>
          <a:lstStyle/>
          <a:p>
            <a:r>
              <a:rPr lang="fr-FR" sz="3600" dirty="0"/>
              <a:t>Attention et mémorisation</a:t>
            </a:r>
            <a:endParaRPr lang="fr-FR" sz="3600" dirty="0">
              <a:solidFill>
                <a:schemeClr val="tx2"/>
              </a:solidFill>
            </a:endParaRPr>
          </a:p>
        </p:txBody>
      </p:sp>
      <p:sp>
        <p:nvSpPr>
          <p:cNvPr id="4" name="Espace réservé du contenu 3"/>
          <p:cNvSpPr>
            <a:spLocks noGrp="1"/>
          </p:cNvSpPr>
          <p:nvPr>
            <p:ph sz="quarter" idx="14"/>
          </p:nvPr>
        </p:nvSpPr>
        <p:spPr>
          <a:xfrm>
            <a:off x="0" y="1662775"/>
            <a:ext cx="11842749" cy="4176465"/>
          </a:xfrm>
          <a:prstGeom prst="rect">
            <a:avLst/>
          </a:prstGeom>
          <a:solidFill>
            <a:schemeClr val="bg1"/>
          </a:solidFill>
        </p:spPr>
        <p:txBody>
          <a:bodyPr rIns="1152000" anchor="ctr" anchorCtr="0"/>
          <a:lstStyle/>
          <a:p>
            <a:pPr marL="1074237" lvl="2" indent="0">
              <a:buNone/>
            </a:pPr>
            <a:r>
              <a:rPr lang="fr-FR" sz="2000" dirty="0">
                <a:solidFill>
                  <a:schemeClr val="accent6"/>
                </a:solidFill>
                <a:latin typeface="Calibri Light" panose="020F0302020204030204" pitchFamily="34" charset="0"/>
                <a:cs typeface="Calibri Light" panose="020F0302020204030204" pitchFamily="34" charset="0"/>
              </a:rPr>
              <a:t>Focaliser son attention sur une information ciblée :</a:t>
            </a:r>
          </a:p>
          <a:p>
            <a:pPr lvl="3">
              <a:buFont typeface="Arial" panose="020B0604020202020204" pitchFamily="34" charset="0"/>
              <a:buChar char="•"/>
            </a:pPr>
            <a:r>
              <a:rPr lang="fr-FR" sz="1700" dirty="0"/>
              <a:t>optimise la mémorisation </a:t>
            </a:r>
          </a:p>
          <a:p>
            <a:pPr lvl="3">
              <a:buFont typeface="Arial" panose="020B0604020202020204" pitchFamily="34" charset="0"/>
              <a:buChar char="•"/>
            </a:pPr>
            <a:r>
              <a:rPr lang="fr-FR" sz="1700" dirty="0"/>
              <a:t>nécessite un effort de concentration</a:t>
            </a:r>
          </a:p>
          <a:p>
            <a:pPr lvl="3">
              <a:buFont typeface="Arial" panose="020B0604020202020204" pitchFamily="34" charset="0"/>
              <a:buChar char="•"/>
            </a:pPr>
            <a:r>
              <a:rPr lang="fr-FR" sz="1700" dirty="0" smtClean="0"/>
              <a:t>est nécessaire pour apprendre</a:t>
            </a:r>
            <a:r>
              <a:rPr lang="fr-FR" dirty="0" smtClean="0"/>
              <a:t/>
            </a:r>
            <a:br>
              <a:rPr lang="fr-FR" dirty="0" smtClean="0"/>
            </a:br>
            <a:r>
              <a:rPr lang="fr-FR" sz="2000" dirty="0" smtClean="0">
                <a:solidFill>
                  <a:schemeClr val="accent6"/>
                </a:solidFill>
              </a:rPr>
              <a:t>limitez les sources de distraction </a:t>
            </a:r>
            <a:br>
              <a:rPr lang="fr-FR" sz="2000" dirty="0" smtClean="0">
                <a:solidFill>
                  <a:schemeClr val="accent6"/>
                </a:solidFill>
              </a:rPr>
            </a:br>
            <a:r>
              <a:rPr lang="fr-FR" sz="1600" dirty="0" smtClean="0">
                <a:solidFill>
                  <a:schemeClr val="accent6"/>
                </a:solidFill>
              </a:rPr>
              <a:t>(notifications, mails, …)</a:t>
            </a:r>
          </a:p>
          <a:p>
            <a:pPr marL="1611356" lvl="3" indent="0">
              <a:buNone/>
            </a:pPr>
            <a:endParaRPr lang="fr-FR" sz="1600" dirty="0" smtClean="0">
              <a:solidFill>
                <a:schemeClr val="accent6"/>
              </a:solidFill>
            </a:endParaRPr>
          </a:p>
          <a:p>
            <a:pPr marL="1611356" lvl="3" indent="0">
              <a:buNone/>
            </a:pPr>
            <a:endParaRPr lang="fr-FR" sz="1600" dirty="0" smtClean="0">
              <a:solidFill>
                <a:schemeClr val="accent6"/>
              </a:solidFill>
            </a:endParaRPr>
          </a:p>
          <a:p>
            <a:pPr marL="1074237" lvl="2" indent="0">
              <a:buNone/>
            </a:pPr>
            <a:r>
              <a:rPr lang="fr-FR" sz="2000" dirty="0" smtClean="0">
                <a:solidFill>
                  <a:schemeClr val="accent6"/>
                </a:solidFill>
                <a:latin typeface="Calibri Light" panose="020F0302020204030204" pitchFamily="34" charset="0"/>
                <a:cs typeface="Calibri Light" panose="020F0302020204030204" pitchFamily="34" charset="0"/>
              </a:rPr>
              <a:t>Participer activement à la formation : </a:t>
            </a:r>
          </a:p>
          <a:p>
            <a:pPr lvl="3">
              <a:buFont typeface="Arial" panose="020B0604020202020204" pitchFamily="34" charset="0"/>
              <a:buChar char="•"/>
            </a:pPr>
            <a:r>
              <a:rPr lang="fr-FR" sz="1700" dirty="0" smtClean="0"/>
              <a:t>testez </a:t>
            </a:r>
            <a:r>
              <a:rPr lang="fr-FR" sz="1700" dirty="0"/>
              <a:t>votre apprentissage </a:t>
            </a:r>
            <a:r>
              <a:rPr lang="fr-FR" sz="1700" dirty="0" smtClean="0"/>
              <a:t/>
            </a:r>
            <a:br>
              <a:rPr lang="fr-FR" sz="1700" dirty="0" smtClean="0"/>
            </a:br>
            <a:r>
              <a:rPr lang="fr-FR" sz="1700" dirty="0" smtClean="0"/>
              <a:t>(</a:t>
            </a:r>
            <a:r>
              <a:rPr lang="fr-FR" sz="1700" dirty="0"/>
              <a:t>questions, mises en pratiques, …)</a:t>
            </a:r>
          </a:p>
          <a:p>
            <a:pPr lvl="3">
              <a:buFont typeface="Arial" panose="020B0604020202020204" pitchFamily="34" charset="0"/>
              <a:buChar char="•"/>
            </a:pPr>
            <a:r>
              <a:rPr lang="fr-FR" sz="1700" dirty="0"/>
              <a:t>échangez avec vos pairs</a:t>
            </a:r>
          </a:p>
          <a:p>
            <a:pPr lvl="3">
              <a:buFont typeface="Arial" panose="020B0604020202020204" pitchFamily="34" charset="0"/>
              <a:buChar char="•"/>
            </a:pPr>
            <a:r>
              <a:rPr lang="fr-FR" sz="1700" dirty="0"/>
              <a:t>prenez des notes, pour mieux mémoriser  </a:t>
            </a:r>
            <a:endParaRPr lang="fr-FR" dirty="0"/>
          </a:p>
        </p:txBody>
      </p:sp>
      <p:grpSp>
        <p:nvGrpSpPr>
          <p:cNvPr id="3" name="Groupe 2"/>
          <p:cNvGrpSpPr/>
          <p:nvPr/>
        </p:nvGrpSpPr>
        <p:grpSpPr>
          <a:xfrm>
            <a:off x="7309814" y="1977804"/>
            <a:ext cx="3967592" cy="3799883"/>
            <a:chOff x="8369647" y="1395070"/>
            <a:chExt cx="3672407" cy="3517174"/>
          </a:xfrm>
        </p:grpSpPr>
        <p:grpSp>
          <p:nvGrpSpPr>
            <p:cNvPr id="5" name="Groupe 4"/>
            <p:cNvGrpSpPr/>
            <p:nvPr/>
          </p:nvGrpSpPr>
          <p:grpSpPr>
            <a:xfrm>
              <a:off x="8369647" y="1962423"/>
              <a:ext cx="3672407" cy="2389770"/>
              <a:chOff x="304752" y="1962423"/>
              <a:chExt cx="3744415" cy="2808312"/>
            </a:xfrm>
          </p:grpSpPr>
          <p:pic>
            <p:nvPicPr>
              <p:cNvPr id="6" name="Image 5"/>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752" y="1962423"/>
                <a:ext cx="3672408" cy="2808312"/>
              </a:xfrm>
              <a:prstGeom prst="rect">
                <a:avLst/>
              </a:prstGeom>
            </p:spPr>
          </p:pic>
          <p:sp>
            <p:nvSpPr>
              <p:cNvPr id="8" name="Rectangle 7"/>
              <p:cNvSpPr/>
              <p:nvPr/>
            </p:nvSpPr>
            <p:spPr>
              <a:xfrm>
                <a:off x="2681015" y="2394471"/>
                <a:ext cx="13681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ZoneTexte 8"/>
            <p:cNvSpPr txBox="1"/>
            <p:nvPr/>
          </p:nvSpPr>
          <p:spPr>
            <a:xfrm>
              <a:off x="9084027" y="4513415"/>
              <a:ext cx="2958027" cy="398829"/>
            </a:xfrm>
            <a:prstGeom prst="rect">
              <a:avLst/>
            </a:prstGeom>
            <a:noFill/>
          </p:spPr>
          <p:txBody>
            <a:bodyPr wrap="square" rtlCol="0">
              <a:spAutoFit/>
            </a:bodyPr>
            <a:lstStyle/>
            <a:p>
              <a:r>
                <a:rPr lang="fr-FR" sz="1100" dirty="0">
                  <a:solidFill>
                    <a:schemeClr val="bg1">
                      <a:lumMod val="65000"/>
                    </a:schemeClr>
                  </a:solidFill>
                </a:rPr>
                <a:t>Source exposition IFCAM : « </a:t>
              </a:r>
              <a:r>
                <a:rPr lang="fr-FR" sz="1100" dirty="0" smtClean="0">
                  <a:solidFill>
                    <a:schemeClr val="bg1">
                      <a:lumMod val="65000"/>
                    </a:schemeClr>
                  </a:solidFill>
                </a:rPr>
                <a:t>Apprendre, </a:t>
              </a:r>
              <a:r>
                <a:rPr lang="fr-FR" sz="1100" dirty="0">
                  <a:solidFill>
                    <a:schemeClr val="bg1">
                      <a:lumMod val="65000"/>
                    </a:schemeClr>
                  </a:solidFill>
                </a:rPr>
                <a:t>le cerveau livre ses secrets »</a:t>
              </a:r>
            </a:p>
          </p:txBody>
        </p:sp>
        <p:sp>
          <p:nvSpPr>
            <p:cNvPr id="10" name="ZoneTexte 9"/>
            <p:cNvSpPr txBox="1"/>
            <p:nvPr/>
          </p:nvSpPr>
          <p:spPr>
            <a:xfrm>
              <a:off x="8514356" y="1395070"/>
              <a:ext cx="1079427" cy="313366"/>
            </a:xfrm>
            <a:prstGeom prst="rect">
              <a:avLst/>
            </a:prstGeom>
            <a:solidFill>
              <a:schemeClr val="accent6"/>
            </a:solidFill>
          </p:spPr>
          <p:txBody>
            <a:bodyPr wrap="square" rtlCol="0">
              <a:spAutoFit/>
            </a:bodyPr>
            <a:lstStyle/>
            <a:p>
              <a:pPr algn="ctr"/>
              <a:r>
                <a:rPr lang="fr-FR" sz="1600" b="1" dirty="0" smtClean="0">
                  <a:solidFill>
                    <a:schemeClr val="bg1"/>
                  </a:solidFill>
                  <a:latin typeface="Arial Narrow" panose="020B0606020202030204" pitchFamily="34" charset="0"/>
                </a:rPr>
                <a:t>ATTENTION</a:t>
              </a:r>
              <a:endParaRPr lang="fr-FR" sz="1600" b="1" dirty="0">
                <a:solidFill>
                  <a:schemeClr val="bg1"/>
                </a:solidFill>
                <a:latin typeface="Arial Narrow" panose="020B0606020202030204" pitchFamily="34" charset="0"/>
              </a:endParaRPr>
            </a:p>
          </p:txBody>
        </p:sp>
      </p:grpSp>
      <p:sp>
        <p:nvSpPr>
          <p:cNvPr id="11" name="Espace réservé du texte 4"/>
          <p:cNvSpPr>
            <a:spLocks noGrp="1"/>
          </p:cNvSpPr>
          <p:nvPr>
            <p:ph type="body" idx="13"/>
          </p:nvPr>
        </p:nvSpPr>
        <p:spPr>
          <a:xfrm>
            <a:off x="818469" y="648203"/>
            <a:ext cx="10425203" cy="378116"/>
          </a:xfrm>
        </p:spPr>
        <p:txBody>
          <a:bodyPr>
            <a:normAutofit lnSpcReduction="10000"/>
          </a:bodyPr>
          <a:lstStyle/>
          <a:p>
            <a:r>
              <a:rPr lang="fr-FR" dirty="0" smtClean="0"/>
              <a:t>Conseils pour optimiser votre apprentissage</a:t>
            </a:r>
            <a:endParaRPr lang="fr-FR" dirty="0"/>
          </a:p>
        </p:txBody>
      </p:sp>
      <p:sp>
        <p:nvSpPr>
          <p:cNvPr id="13" name="ZoneTexte 12"/>
          <p:cNvSpPr txBox="1"/>
          <p:nvPr/>
        </p:nvSpPr>
        <p:spPr>
          <a:xfrm rot="717807">
            <a:off x="9057650" y="537928"/>
            <a:ext cx="2448272" cy="2031325"/>
          </a:xfrm>
          <a:prstGeom prst="rect">
            <a:avLst/>
          </a:prstGeom>
          <a:solidFill>
            <a:schemeClr val="accent3">
              <a:lumMod val="20000"/>
              <a:lumOff val="80000"/>
            </a:schemeClr>
          </a:solidFill>
        </p:spPr>
        <p:txBody>
          <a:bodyPr wrap="square" rtlCol="0">
            <a:spAutoFit/>
          </a:bodyPr>
          <a:lstStyle/>
          <a:p>
            <a:r>
              <a:rPr lang="fr-FR" dirty="0" smtClean="0"/>
              <a:t>Attention les consignes seront à modifier / adapter selon les </a:t>
            </a:r>
            <a:r>
              <a:rPr lang="fr-FR" dirty="0" err="1" smtClean="0"/>
              <a:t>process</a:t>
            </a:r>
            <a:r>
              <a:rPr lang="fr-FR" dirty="0" smtClean="0"/>
              <a:t> de mise à disposition et les formations concernées</a:t>
            </a:r>
            <a:endParaRPr lang="fr-FR" dirty="0"/>
          </a:p>
        </p:txBody>
      </p:sp>
    </p:spTree>
    <p:extLst>
      <p:ext uri="{BB962C8B-B14F-4D97-AF65-F5344CB8AC3E}">
        <p14:creationId xmlns:p14="http://schemas.microsoft.com/office/powerpoint/2010/main" val="207118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a:spLocks noGrp="1"/>
          </p:cNvSpPr>
          <p:nvPr>
            <p:ph type="title"/>
          </p:nvPr>
        </p:nvSpPr>
        <p:spPr>
          <a:xfrm>
            <a:off x="818469" y="378247"/>
            <a:ext cx="10425203" cy="547200"/>
          </a:xfrm>
        </p:spPr>
        <p:txBody>
          <a:bodyPr anchor="ctr">
            <a:noAutofit/>
          </a:bodyPr>
          <a:lstStyle/>
          <a:p>
            <a:r>
              <a:rPr lang="fr-FR" sz="3600" dirty="0"/>
              <a:t>PRISE DE NOTES ET SUPPORTS</a:t>
            </a:r>
            <a:endParaRPr lang="en-GB" sz="3600" dirty="0"/>
          </a:p>
        </p:txBody>
      </p:sp>
      <p:sp>
        <p:nvSpPr>
          <p:cNvPr id="5" name="Espace réservé du contenu 4"/>
          <p:cNvSpPr>
            <a:spLocks noGrp="1"/>
          </p:cNvSpPr>
          <p:nvPr>
            <p:ph sz="quarter" idx="14"/>
          </p:nvPr>
        </p:nvSpPr>
        <p:spPr>
          <a:xfrm>
            <a:off x="818470" y="1458367"/>
            <a:ext cx="7983226" cy="4395600"/>
          </a:xfrm>
        </p:spPr>
        <p:txBody>
          <a:bodyPr/>
          <a:lstStyle/>
          <a:p>
            <a:pPr algn="just" defTabSz="912813">
              <a:spcBef>
                <a:spcPts val="1800"/>
              </a:spcBef>
              <a:buClrTx/>
              <a:buFont typeface="Arial" panose="020B0604020202020204" pitchFamily="34" charset="0"/>
              <a:buChar char="•"/>
            </a:pPr>
            <a:r>
              <a:rPr lang="fr-FR" altLang="fr-FR" sz="1700" dirty="0"/>
              <a:t>Supports actualisés disponibles en version dématérialisée</a:t>
            </a:r>
          </a:p>
          <a:p>
            <a:pPr algn="just" defTabSz="912813">
              <a:spcBef>
                <a:spcPts val="1800"/>
              </a:spcBef>
              <a:buClrTx/>
              <a:buFont typeface="Arial" panose="020B0604020202020204" pitchFamily="34" charset="0"/>
              <a:buChar char="•"/>
            </a:pPr>
            <a:r>
              <a:rPr lang="fr-FR" altLang="fr-FR" sz="1700" dirty="0"/>
              <a:t>Prise de notes manuscrite conseillée pendant la formation</a:t>
            </a:r>
          </a:p>
          <a:p>
            <a:pPr algn="just" defTabSz="912813">
              <a:spcBef>
                <a:spcPts val="1800"/>
              </a:spcBef>
              <a:buClrTx/>
              <a:buFont typeface="Arial" panose="020B0604020202020204" pitchFamily="34" charset="0"/>
              <a:buChar char="•"/>
            </a:pPr>
            <a:r>
              <a:rPr lang="fr-FR" altLang="fr-FR" sz="1700" dirty="0"/>
              <a:t>Le formateur précisera : </a:t>
            </a:r>
          </a:p>
          <a:p>
            <a:pPr lvl="2" algn="just" defTabSz="912813">
              <a:spcBef>
                <a:spcPts val="600"/>
              </a:spcBef>
              <a:buClrTx/>
              <a:buSzPct val="69000"/>
              <a:buFont typeface="Webdings" panose="05030102010509060703" pitchFamily="18" charset="2"/>
              <a:buChar char="4"/>
            </a:pPr>
            <a:r>
              <a:rPr lang="fr-FR" altLang="fr-FR" sz="2000" dirty="0">
                <a:solidFill>
                  <a:schemeClr val="accent6"/>
                </a:solidFill>
                <a:latin typeface="Calibri Light" panose="020F0302020204030204" pitchFamily="34" charset="0"/>
                <a:cs typeface="Calibri Light" panose="020F0302020204030204" pitchFamily="34" charset="0"/>
              </a:rPr>
              <a:t>les </a:t>
            </a:r>
            <a:r>
              <a:rPr lang="fr-FR" altLang="fr-FR" sz="2000" b="1" dirty="0">
                <a:solidFill>
                  <a:schemeClr val="accent6"/>
                </a:solidFill>
                <a:latin typeface="Calibri Light" panose="020F0302020204030204" pitchFamily="34" charset="0"/>
                <a:cs typeface="Calibri Light" panose="020F0302020204030204" pitchFamily="34" charset="0"/>
              </a:rPr>
              <a:t>points importants </a:t>
            </a:r>
            <a:r>
              <a:rPr lang="fr-FR" altLang="fr-FR" sz="2000" dirty="0">
                <a:solidFill>
                  <a:schemeClr val="accent6"/>
                </a:solidFill>
                <a:latin typeface="Calibri Light" panose="020F0302020204030204" pitchFamily="34" charset="0"/>
                <a:cs typeface="Calibri Light" panose="020F0302020204030204" pitchFamily="34" charset="0"/>
              </a:rPr>
              <a:t>à noter à chaque fois que nécessaire, </a:t>
            </a:r>
          </a:p>
          <a:p>
            <a:pPr lvl="2" algn="just" defTabSz="912813">
              <a:spcBef>
                <a:spcPts val="600"/>
              </a:spcBef>
              <a:buClrTx/>
              <a:buSzPct val="69000"/>
              <a:buFont typeface="Webdings" panose="05030102010509060703" pitchFamily="18" charset="2"/>
              <a:buChar char="4"/>
            </a:pPr>
            <a:r>
              <a:rPr lang="fr-FR" altLang="fr-FR" sz="2000" dirty="0">
                <a:solidFill>
                  <a:schemeClr val="accent6"/>
                </a:solidFill>
                <a:latin typeface="Calibri Light" panose="020F0302020204030204" pitchFamily="34" charset="0"/>
                <a:cs typeface="Calibri Light" panose="020F0302020204030204" pitchFamily="34" charset="0"/>
              </a:rPr>
              <a:t>De </a:t>
            </a:r>
            <a:r>
              <a:rPr lang="fr-FR" altLang="fr-FR" sz="2000" b="1" dirty="0">
                <a:solidFill>
                  <a:schemeClr val="accent6"/>
                </a:solidFill>
                <a:latin typeface="Calibri Light" panose="020F0302020204030204" pitchFamily="34" charset="0"/>
                <a:cs typeface="Calibri Light" panose="020F0302020204030204" pitchFamily="34" charset="0"/>
              </a:rPr>
              <a:t>bien noter sur les notes le titre de la partie </a:t>
            </a:r>
            <a:r>
              <a:rPr lang="fr-FR" altLang="fr-FR" sz="2000" dirty="0">
                <a:solidFill>
                  <a:schemeClr val="accent6"/>
                </a:solidFill>
                <a:latin typeface="Calibri Light" panose="020F0302020204030204" pitchFamily="34" charset="0"/>
                <a:cs typeface="Calibri Light" panose="020F0302020204030204" pitchFamily="34" charset="0"/>
              </a:rPr>
              <a:t>correspondante retrouvée en ligne (par exemple, chapitre1.1)</a:t>
            </a:r>
          </a:p>
          <a:p>
            <a:pPr lvl="2" algn="just" defTabSz="912813">
              <a:spcBef>
                <a:spcPts val="600"/>
              </a:spcBef>
              <a:buClrTx/>
              <a:buSzPct val="69000"/>
              <a:buFont typeface="Webdings" panose="05030102010509060703" pitchFamily="18" charset="2"/>
              <a:buChar char="4"/>
            </a:pPr>
            <a:r>
              <a:rPr lang="fr-FR" altLang="fr-FR" sz="2000" dirty="0">
                <a:solidFill>
                  <a:schemeClr val="accent6"/>
                </a:solidFill>
                <a:latin typeface="Calibri Light" panose="020F0302020204030204" pitchFamily="34" charset="0"/>
                <a:cs typeface="Calibri Light" panose="020F0302020204030204" pitchFamily="34" charset="0"/>
              </a:rPr>
              <a:t>De </a:t>
            </a:r>
            <a:r>
              <a:rPr lang="fr-FR" altLang="fr-FR" sz="2000" b="1" dirty="0">
                <a:solidFill>
                  <a:schemeClr val="accent6"/>
                </a:solidFill>
                <a:latin typeface="Calibri Light" panose="020F0302020204030204" pitchFamily="34" charset="0"/>
                <a:cs typeface="Calibri Light" panose="020F0302020204030204" pitchFamily="34" charset="0"/>
              </a:rPr>
              <a:t>bien utiliser les notes et les supports dématérialisés </a:t>
            </a:r>
            <a:r>
              <a:rPr lang="fr-FR" altLang="fr-FR" sz="2000" dirty="0">
                <a:solidFill>
                  <a:schemeClr val="accent6"/>
                </a:solidFill>
                <a:latin typeface="Calibri Light" panose="020F0302020204030204" pitchFamily="34" charset="0"/>
                <a:cs typeface="Calibri Light" panose="020F0302020204030204" pitchFamily="34" charset="0"/>
              </a:rPr>
              <a:t>pour les révisions à l’examen</a:t>
            </a:r>
          </a:p>
          <a:p>
            <a:pPr>
              <a:spcBef>
                <a:spcPts val="600"/>
              </a:spcBef>
            </a:pPr>
            <a:endParaRPr lang="fr-FR" dirty="0"/>
          </a:p>
        </p:txBody>
      </p:sp>
      <p:sp>
        <p:nvSpPr>
          <p:cNvPr id="6" name="ZoneTexte 5"/>
          <p:cNvSpPr txBox="1"/>
          <p:nvPr/>
        </p:nvSpPr>
        <p:spPr>
          <a:xfrm rot="717807">
            <a:off x="9057650" y="537928"/>
            <a:ext cx="2448272" cy="2031325"/>
          </a:xfrm>
          <a:prstGeom prst="rect">
            <a:avLst/>
          </a:prstGeom>
          <a:solidFill>
            <a:schemeClr val="accent3">
              <a:lumMod val="20000"/>
              <a:lumOff val="80000"/>
            </a:schemeClr>
          </a:solidFill>
        </p:spPr>
        <p:txBody>
          <a:bodyPr wrap="square" rtlCol="0">
            <a:spAutoFit/>
          </a:bodyPr>
          <a:lstStyle/>
          <a:p>
            <a:r>
              <a:rPr lang="fr-FR" dirty="0" smtClean="0"/>
              <a:t>Attention les consignes seront à modifier / adapter selon les </a:t>
            </a:r>
            <a:r>
              <a:rPr lang="fr-FR" dirty="0" err="1" smtClean="0"/>
              <a:t>process</a:t>
            </a:r>
            <a:r>
              <a:rPr lang="fr-FR" dirty="0" smtClean="0"/>
              <a:t> de mise à disposition et les formations concernées</a:t>
            </a:r>
            <a:endParaRPr lang="fr-FR" dirty="0"/>
          </a:p>
        </p:txBody>
      </p:sp>
    </p:spTree>
    <p:extLst>
      <p:ext uri="{BB962C8B-B14F-4D97-AF65-F5344CB8AC3E}">
        <p14:creationId xmlns:p14="http://schemas.microsoft.com/office/powerpoint/2010/main" val="2136063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Suivre une formation</a:t>
            </a:r>
            <a:endParaRPr lang="fr-FR" dirty="0"/>
          </a:p>
        </p:txBody>
      </p:sp>
      <p:sp>
        <p:nvSpPr>
          <p:cNvPr id="6" name="Espace réservé du contenu 5"/>
          <p:cNvSpPr>
            <a:spLocks noGrp="1"/>
          </p:cNvSpPr>
          <p:nvPr>
            <p:ph sz="quarter" idx="14"/>
          </p:nvPr>
        </p:nvSpPr>
        <p:spPr>
          <a:xfrm>
            <a:off x="825681" y="1242343"/>
            <a:ext cx="10425203" cy="3609503"/>
          </a:xfrm>
        </p:spPr>
        <p:txBody>
          <a:bodyPr>
            <a:normAutofit/>
          </a:bodyPr>
          <a:lstStyle/>
          <a:p>
            <a:pPr marL="0" indent="0">
              <a:buNone/>
            </a:pPr>
            <a:r>
              <a:rPr lang="fr-FR" dirty="0" smtClean="0"/>
              <a:t>Gérer son espace de travail</a:t>
            </a:r>
          </a:p>
          <a:p>
            <a:pPr marL="0" indent="0">
              <a:buNone/>
            </a:pPr>
            <a:endParaRPr lang="fr-FR" dirty="0" smtClean="0"/>
          </a:p>
          <a:p>
            <a:r>
              <a:rPr lang="fr-FR" dirty="0" smtClean="0"/>
              <a:t>S’isoler dans un endroit calme et confortable</a:t>
            </a:r>
          </a:p>
          <a:p>
            <a:r>
              <a:rPr lang="fr-FR" dirty="0" smtClean="0"/>
              <a:t>Avoir de quoi écrire</a:t>
            </a:r>
            <a:endParaRPr lang="fr-FR" dirty="0"/>
          </a:p>
          <a:p>
            <a:r>
              <a:rPr lang="fr-FR" dirty="0" smtClean="0"/>
              <a:t>Utiliser un casque audio </a:t>
            </a:r>
          </a:p>
          <a:p>
            <a:r>
              <a:rPr lang="fr-FR" dirty="0" smtClean="0"/>
              <a:t>Aérer la pièce </a:t>
            </a:r>
          </a:p>
          <a:p>
            <a:r>
              <a:rPr lang="fr-FR" dirty="0" smtClean="0"/>
              <a:t>Avoir de l’eau à disposition </a:t>
            </a:r>
          </a:p>
        </p:txBody>
      </p:sp>
    </p:spTree>
    <p:extLst>
      <p:ext uri="{BB962C8B-B14F-4D97-AF65-F5344CB8AC3E}">
        <p14:creationId xmlns:p14="http://schemas.microsoft.com/office/powerpoint/2010/main" val="122983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Suivre une formation</a:t>
            </a:r>
            <a:endParaRPr lang="fr-FR" dirty="0"/>
          </a:p>
        </p:txBody>
      </p:sp>
      <p:sp>
        <p:nvSpPr>
          <p:cNvPr id="6" name="Espace réservé du contenu 5"/>
          <p:cNvSpPr>
            <a:spLocks noGrp="1"/>
          </p:cNvSpPr>
          <p:nvPr>
            <p:ph sz="quarter" idx="14"/>
          </p:nvPr>
        </p:nvSpPr>
        <p:spPr>
          <a:xfrm>
            <a:off x="821396" y="1170335"/>
            <a:ext cx="10425203" cy="5256584"/>
          </a:xfrm>
        </p:spPr>
        <p:txBody>
          <a:bodyPr>
            <a:normAutofit/>
          </a:bodyPr>
          <a:lstStyle/>
          <a:p>
            <a:pPr marL="0" indent="0">
              <a:buNone/>
            </a:pPr>
            <a:endParaRPr lang="fr-FR" dirty="0" smtClean="0"/>
          </a:p>
          <a:p>
            <a:pPr marL="0" indent="0">
              <a:buNone/>
            </a:pPr>
            <a:r>
              <a:rPr lang="fr-FR" dirty="0" smtClean="0"/>
              <a:t>Préserver son attention</a:t>
            </a:r>
          </a:p>
          <a:p>
            <a:pPr marL="0" indent="0">
              <a:buNone/>
            </a:pPr>
            <a:r>
              <a:rPr lang="fr-FR" dirty="0" smtClean="0"/>
              <a:t> </a:t>
            </a:r>
          </a:p>
          <a:p>
            <a:r>
              <a:rPr lang="fr-FR" dirty="0" smtClean="0"/>
              <a:t>Couper les notifications, éloigner son téléphone</a:t>
            </a:r>
          </a:p>
          <a:p>
            <a:r>
              <a:rPr lang="fr-FR" dirty="0" smtClean="0"/>
              <a:t>Demander à ne pas être dérangé</a:t>
            </a:r>
          </a:p>
          <a:p>
            <a:r>
              <a:rPr lang="fr-FR" dirty="0" smtClean="0"/>
              <a:t>Se préparer à faire un effort de concentration</a:t>
            </a:r>
          </a:p>
          <a:p>
            <a:r>
              <a:rPr lang="fr-FR" dirty="0" smtClean="0"/>
              <a:t>Suivre </a:t>
            </a:r>
            <a:r>
              <a:rPr lang="fr-FR" dirty="0"/>
              <a:t>des séquences </a:t>
            </a:r>
            <a:r>
              <a:rPr lang="fr-FR" dirty="0" smtClean="0"/>
              <a:t>en </a:t>
            </a:r>
            <a:r>
              <a:rPr lang="fr-FR" dirty="0"/>
              <a:t>position debout</a:t>
            </a:r>
          </a:p>
          <a:p>
            <a:r>
              <a:rPr lang="fr-FR" dirty="0"/>
              <a:t>Faire une pause de 30 secondes en se </a:t>
            </a:r>
            <a:r>
              <a:rPr lang="fr-FR" dirty="0" smtClean="0"/>
              <a:t>levant, en s’étirant </a:t>
            </a:r>
            <a:r>
              <a:rPr lang="fr-FR" dirty="0"/>
              <a:t>et en marchant quelques pas si </a:t>
            </a:r>
            <a:r>
              <a:rPr lang="fr-FR" dirty="0" smtClean="0"/>
              <a:t>l’attention </a:t>
            </a:r>
            <a:r>
              <a:rPr lang="fr-FR" dirty="0"/>
              <a:t>décline </a:t>
            </a:r>
          </a:p>
          <a:p>
            <a:r>
              <a:rPr lang="fr-FR" dirty="0"/>
              <a:t>Repérer les objectifs </a:t>
            </a:r>
            <a:r>
              <a:rPr lang="fr-FR" dirty="0" smtClean="0"/>
              <a:t>et se les remémorer tout au long de la formation</a:t>
            </a:r>
            <a:endParaRPr lang="fr-FR" dirty="0"/>
          </a:p>
          <a:p>
            <a:r>
              <a:rPr lang="fr-FR" dirty="0" smtClean="0"/>
              <a:t>Participer et interagir avec les apprenants et le formateur</a:t>
            </a:r>
            <a:endParaRPr lang="fr-FR" dirty="0"/>
          </a:p>
          <a:p>
            <a:r>
              <a:rPr lang="fr-FR" dirty="0" smtClean="0"/>
              <a:t>Imaginer, reformuler et visualiser dans l’espace les situations et concepts abordés</a:t>
            </a:r>
            <a:endParaRPr lang="fr-FR" dirty="0"/>
          </a:p>
          <a:p>
            <a:pPr marL="0" indent="0">
              <a:buNone/>
            </a:pPr>
            <a:endParaRPr lang="fr-FR" dirty="0" smtClean="0"/>
          </a:p>
        </p:txBody>
      </p:sp>
    </p:spTree>
    <p:extLst>
      <p:ext uri="{BB962C8B-B14F-4D97-AF65-F5344CB8AC3E}">
        <p14:creationId xmlns:p14="http://schemas.microsoft.com/office/powerpoint/2010/main" val="218927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cognitips</a:t>
            </a:r>
            <a:endParaRPr lang="fr-FR"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759" y="1818407"/>
            <a:ext cx="5186663" cy="3666740"/>
          </a:xfrm>
          <a:prstGeom prst="rect">
            <a:avLst/>
          </a:prstGeom>
        </p:spPr>
      </p:pic>
      <p:sp>
        <p:nvSpPr>
          <p:cNvPr id="16" name="Espace réservé du contenu 5"/>
          <p:cNvSpPr>
            <a:spLocks noGrp="1"/>
          </p:cNvSpPr>
          <p:nvPr>
            <p:ph sz="quarter" idx="14"/>
          </p:nvPr>
        </p:nvSpPr>
        <p:spPr>
          <a:xfrm>
            <a:off x="6209407" y="1242343"/>
            <a:ext cx="5400600" cy="4536504"/>
          </a:xfrm>
        </p:spPr>
        <p:txBody>
          <a:bodyPr>
            <a:normAutofit/>
          </a:bodyPr>
          <a:lstStyle/>
          <a:p>
            <a:pPr marL="0" indent="0">
              <a:buNone/>
            </a:pPr>
            <a:r>
              <a:rPr lang="fr-FR" dirty="0" smtClean="0"/>
              <a:t>Les cognitips sont des dessins qui modélisent les conseils d’organisation du poste de travail et de préservation de l’attention</a:t>
            </a:r>
          </a:p>
          <a:p>
            <a:pPr marL="0" indent="0">
              <a:buNone/>
            </a:pPr>
            <a:endParaRPr lang="fr-FR" dirty="0"/>
          </a:p>
          <a:p>
            <a:pPr>
              <a:buFont typeface="Wingdings" panose="05000000000000000000" pitchFamily="2" charset="2"/>
              <a:buChar char="Ø"/>
            </a:pPr>
            <a:r>
              <a:rPr lang="fr-FR" dirty="0" smtClean="0"/>
              <a:t>Afficher les cognitips sur son poste de travail en les copiant collant d’un simple clic !</a:t>
            </a:r>
          </a:p>
          <a:p>
            <a:pPr>
              <a:buFont typeface="Wingdings" panose="05000000000000000000" pitchFamily="2" charset="2"/>
              <a:buChar char="Ø"/>
            </a:pPr>
            <a:endParaRPr lang="fr-FR" dirty="0" smtClean="0"/>
          </a:p>
          <a:p>
            <a:pPr>
              <a:buFont typeface="Wingdings" panose="05000000000000000000" pitchFamily="2" charset="2"/>
              <a:buChar char="Ø"/>
            </a:pPr>
            <a:r>
              <a:rPr lang="fr-FR" dirty="0" smtClean="0"/>
              <a:t>Les </a:t>
            </a:r>
            <a:r>
              <a:rPr lang="fr-FR" dirty="0" err="1" smtClean="0"/>
              <a:t>cognitips</a:t>
            </a:r>
            <a:r>
              <a:rPr lang="fr-FR" dirty="0" smtClean="0"/>
              <a:t> sont la </a:t>
            </a:r>
            <a:r>
              <a:rPr lang="fr-FR" smtClean="0"/>
              <a:t>propriété intellectuelle </a:t>
            </a:r>
            <a:r>
              <a:rPr lang="fr-FR" dirty="0" smtClean="0"/>
              <a:t>de l’IFCAM</a:t>
            </a:r>
            <a:endParaRPr lang="fr-FR" dirty="0"/>
          </a:p>
          <a:p>
            <a:pPr marL="0" indent="0">
              <a:buNone/>
            </a:pPr>
            <a:endParaRPr lang="fr-FR" dirty="0" smtClean="0"/>
          </a:p>
        </p:txBody>
      </p:sp>
    </p:spTree>
    <p:custDataLst>
      <p:tags r:id="rId1"/>
    </p:custDataLst>
    <p:extLst>
      <p:ext uri="{BB962C8B-B14F-4D97-AF65-F5344CB8AC3E}">
        <p14:creationId xmlns:p14="http://schemas.microsoft.com/office/powerpoint/2010/main" val="314440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cognitips</a:t>
            </a:r>
            <a:endParaRPr lang="fr-FR"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3" y="1383927"/>
            <a:ext cx="2660401" cy="3219074"/>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5031" y="2106439"/>
            <a:ext cx="2883987" cy="3771368"/>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729" y="1314352"/>
            <a:ext cx="2648958" cy="3744416"/>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5180" y="1926614"/>
            <a:ext cx="2793318" cy="3951193"/>
          </a:xfrm>
          <a:prstGeom prst="rect">
            <a:avLst/>
          </a:prstGeom>
        </p:spPr>
      </p:pic>
    </p:spTree>
    <p:custDataLst>
      <p:tags r:id="rId1"/>
    </p:custDataLst>
    <p:extLst>
      <p:ext uri="{BB962C8B-B14F-4D97-AF65-F5344CB8AC3E}">
        <p14:creationId xmlns:p14="http://schemas.microsoft.com/office/powerpoint/2010/main" val="2786215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04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IFCAM">
      <a:dk1>
        <a:sysClr val="windowText" lastClr="000000"/>
      </a:dk1>
      <a:lt1>
        <a:sysClr val="window" lastClr="FFFFFF"/>
      </a:lt1>
      <a:dk2>
        <a:srgbClr val="393F45"/>
      </a:dk2>
      <a:lt2>
        <a:srgbClr val="A12241"/>
      </a:lt2>
      <a:accent1>
        <a:srgbClr val="E9530E"/>
      </a:accent1>
      <a:accent2>
        <a:srgbClr val="FCC24F"/>
      </a:accent2>
      <a:accent3>
        <a:srgbClr val="C3D200"/>
      </a:accent3>
      <a:accent4>
        <a:srgbClr val="BE965A"/>
      </a:accent4>
      <a:accent5>
        <a:srgbClr val="00A4CC"/>
      </a:accent5>
      <a:accent6>
        <a:srgbClr val="008C96"/>
      </a:accent6>
      <a:hlink>
        <a:srgbClr val="1D3661"/>
      </a:hlink>
      <a:folHlink>
        <a:srgbClr val="A6D6CE"/>
      </a:folHlink>
    </a:clrScheme>
    <a:fontScheme name="IFC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BE290212-30D4-47E9-A78F-EFE3FDE76D0E}" vid="{823180D0-7516-4502-9146-58B6CED15B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2017 (format 16-9)</Template>
  <TotalTime>6</TotalTime>
  <Words>1343</Words>
  <Application>Microsoft Office PowerPoint</Application>
  <PresentationFormat>Personnalisé</PresentationFormat>
  <Paragraphs>146</Paragraphs>
  <Slides>8</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vt:i4>
      </vt:variant>
    </vt:vector>
  </HeadingPairs>
  <TitlesOfParts>
    <vt:vector size="18" baseType="lpstr">
      <vt:lpstr>Arial</vt:lpstr>
      <vt:lpstr>Arial Narrow</vt:lpstr>
      <vt:lpstr>Arial Unicode MS</vt:lpstr>
      <vt:lpstr>Calibri</vt:lpstr>
      <vt:lpstr>Calibri Light</vt:lpstr>
      <vt:lpstr>Courier New</vt:lpstr>
      <vt:lpstr>Trebuchet MS</vt:lpstr>
      <vt:lpstr>Webdings</vt:lpstr>
      <vt:lpstr>Wingdings</vt:lpstr>
      <vt:lpstr>Thème Office</vt:lpstr>
      <vt:lpstr>Comment mieux  apprendre en formation ? </vt:lpstr>
      <vt:lpstr>Attention et mémorisation</vt:lpstr>
      <vt:lpstr>PRISE DE NOTES ET SUPPORTS</vt:lpstr>
      <vt:lpstr>Suivre une formation</vt:lpstr>
      <vt:lpstr>Suivre une formation</vt:lpstr>
      <vt:lpstr>Les cognitips</vt:lpstr>
      <vt:lpstr>Les cognitips</vt:lpstr>
      <vt:lpstr>Présentation PowerPoint</vt:lpstr>
    </vt:vector>
  </TitlesOfParts>
  <Company>GIFORCAM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Extrait copil BMDP</dc:title>
  <dc:creator>CAVIGNAUX-BROS Dorothée</dc:creator>
  <cp:lastModifiedBy>MARY-PORCHE Julie</cp:lastModifiedBy>
  <cp:revision>3</cp:revision>
  <dcterms:created xsi:type="dcterms:W3CDTF">2019-07-17T14:40:04Z</dcterms:created>
  <dcterms:modified xsi:type="dcterms:W3CDTF">2021-05-27T16:33:39Z</dcterms:modified>
</cp:coreProperties>
</file>